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70" r:id="rId3"/>
    <p:sldId id="391" r:id="rId4"/>
    <p:sldId id="386" r:id="rId5"/>
    <p:sldId id="387" r:id="rId6"/>
    <p:sldId id="389" r:id="rId7"/>
    <p:sldId id="374" r:id="rId8"/>
    <p:sldId id="377" r:id="rId9"/>
    <p:sldId id="388" r:id="rId10"/>
    <p:sldId id="378" r:id="rId11"/>
    <p:sldId id="379" r:id="rId12"/>
    <p:sldId id="380" r:id="rId13"/>
    <p:sldId id="392" r:id="rId14"/>
    <p:sldId id="398" r:id="rId15"/>
    <p:sldId id="399" r:id="rId16"/>
    <p:sldId id="390" r:id="rId17"/>
    <p:sldId id="393" r:id="rId18"/>
    <p:sldId id="394" r:id="rId19"/>
    <p:sldId id="395" r:id="rId20"/>
    <p:sldId id="397" r:id="rId21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 BH" initials="CB" lastIdx="1" clrIdx="0">
    <p:extLst>
      <p:ext uri="{19B8F6BF-5375-455C-9EA6-DF929625EA0E}">
        <p15:presenceInfo xmlns:p15="http://schemas.microsoft.com/office/powerpoint/2012/main" userId="9a9bdb8573db4e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89C"/>
    <a:srgbClr val="D09E00"/>
    <a:srgbClr val="529AA6"/>
    <a:srgbClr val="203854"/>
    <a:srgbClr val="16263A"/>
    <a:srgbClr val="1B2E45"/>
    <a:srgbClr val="E64C6D"/>
    <a:srgbClr val="F5573D"/>
    <a:srgbClr val="C09200"/>
    <a:srgbClr val="EBE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6424" autoAdjust="0"/>
  </p:normalViewPr>
  <p:slideViewPr>
    <p:cSldViewPr>
      <p:cViewPr>
        <p:scale>
          <a:sx n="66" d="100"/>
          <a:sy n="66" d="100"/>
        </p:scale>
        <p:origin x="2268" y="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10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304FB-6230-449C-B789-DAFC1C74FC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2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768D4-430F-498B-836B-ACFD9C81D056}" type="datetimeFigureOut">
              <a:rPr lang="ko-KR" altLang="en-US" smtClean="0"/>
              <a:t>2024-01-08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5E827-8F1B-44BF-B92F-C780D5B89B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89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1514763" y="2494185"/>
            <a:ext cx="104909" cy="12858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5052094" y="2494185"/>
            <a:ext cx="4090318" cy="12858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2555776" y="6364829"/>
            <a:ext cx="658822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 userDrawn="1"/>
        </p:nvGrpSpPr>
        <p:grpSpPr>
          <a:xfrm>
            <a:off x="5365258" y="2723608"/>
            <a:ext cx="864096" cy="864096"/>
            <a:chOff x="5365258" y="2723608"/>
            <a:chExt cx="864096" cy="864096"/>
          </a:xfrm>
        </p:grpSpPr>
        <p:sp>
          <p:nvSpPr>
            <p:cNvPr id="12" name="타원 11"/>
            <p:cNvSpPr/>
            <p:nvPr/>
          </p:nvSpPr>
          <p:spPr>
            <a:xfrm>
              <a:off x="5365258" y="2723608"/>
              <a:ext cx="864096" cy="86409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L 도형 12"/>
            <p:cNvSpPr/>
            <p:nvPr/>
          </p:nvSpPr>
          <p:spPr>
            <a:xfrm rot="13500000">
              <a:off x="5567799" y="3016058"/>
              <a:ext cx="322211" cy="322211"/>
            </a:xfrm>
            <a:prstGeom prst="corner">
              <a:avLst>
                <a:gd name="adj1" fmla="val 12367"/>
                <a:gd name="adj2" fmla="val 119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60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6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815451" y="2107308"/>
            <a:ext cx="2232248" cy="1739846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3382439" y="2107308"/>
            <a:ext cx="2232248" cy="1739846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949426" y="2107308"/>
            <a:ext cx="2232248" cy="1739846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 userDrawn="1"/>
        </p:nvCxnSpPr>
        <p:spPr>
          <a:xfrm>
            <a:off x="2830571" y="6506050"/>
            <a:ext cx="6313429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 userDrawn="1"/>
        </p:nvSpPr>
        <p:spPr>
          <a:xfrm>
            <a:off x="414358" y="332656"/>
            <a:ext cx="54000" cy="5569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85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2830571" y="6506050"/>
            <a:ext cx="6313429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295"/>
            <a:ext cx="9144000" cy="2983992"/>
          </a:xfrm>
          <a:prstGeom prst="rect">
            <a:avLst/>
          </a:prstGeom>
        </p:spPr>
      </p:pic>
      <p:sp>
        <p:nvSpPr>
          <p:cNvPr id="7" name="직사각형 6"/>
          <p:cNvSpPr/>
          <p:nvPr userDrawn="1"/>
        </p:nvSpPr>
        <p:spPr>
          <a:xfrm>
            <a:off x="4211960" y="1556792"/>
            <a:ext cx="4932040" cy="2982666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414358" y="620688"/>
            <a:ext cx="54000" cy="5569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061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/>
          <p:cNvCxnSpPr/>
          <p:nvPr userDrawn="1"/>
        </p:nvCxnSpPr>
        <p:spPr>
          <a:xfrm>
            <a:off x="2830571" y="6506050"/>
            <a:ext cx="6313429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 userDrawn="1"/>
        </p:nvGrpSpPr>
        <p:grpSpPr>
          <a:xfrm>
            <a:off x="994806" y="1850079"/>
            <a:ext cx="6949564" cy="2226993"/>
            <a:chOff x="994806" y="1850079"/>
            <a:chExt cx="6949564" cy="1880889"/>
          </a:xfrm>
        </p:grpSpPr>
        <p:sp>
          <p:nvSpPr>
            <p:cNvPr id="13" name="직사각형 12"/>
            <p:cNvSpPr/>
            <p:nvPr/>
          </p:nvSpPr>
          <p:spPr>
            <a:xfrm>
              <a:off x="994806" y="1850079"/>
              <a:ext cx="1958464" cy="18808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490356" y="1850079"/>
              <a:ext cx="1958464" cy="18808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5985906" y="1850079"/>
              <a:ext cx="1958464" cy="188088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 userDrawn="1"/>
        </p:nvGrpSpPr>
        <p:grpSpPr>
          <a:xfrm>
            <a:off x="1063625" y="4313237"/>
            <a:ext cx="1830388" cy="590551"/>
            <a:chOff x="1063625" y="4500563"/>
            <a:chExt cx="1830388" cy="590551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1092200" y="4583113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1063625" y="4500563"/>
              <a:ext cx="864000" cy="166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838450" y="4554538"/>
              <a:ext cx="55563" cy="5397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35 h 69"/>
                <a:gd name="T4" fmla="*/ 68 w 69"/>
                <a:gd name="T5" fmla="*/ 41 h 69"/>
                <a:gd name="T6" fmla="*/ 66 w 69"/>
                <a:gd name="T7" fmla="*/ 48 h 69"/>
                <a:gd name="T8" fmla="*/ 63 w 69"/>
                <a:gd name="T9" fmla="*/ 54 h 69"/>
                <a:gd name="T10" fmla="*/ 58 w 69"/>
                <a:gd name="T11" fmla="*/ 59 h 69"/>
                <a:gd name="T12" fmla="*/ 54 w 69"/>
                <a:gd name="T13" fmla="*/ 64 h 69"/>
                <a:gd name="T14" fmla="*/ 48 w 69"/>
                <a:gd name="T15" fmla="*/ 67 h 69"/>
                <a:gd name="T16" fmla="*/ 41 w 69"/>
                <a:gd name="T17" fmla="*/ 68 h 69"/>
                <a:gd name="T18" fmla="*/ 35 w 69"/>
                <a:gd name="T19" fmla="*/ 69 h 69"/>
                <a:gd name="T20" fmla="*/ 35 w 69"/>
                <a:gd name="T21" fmla="*/ 69 h 69"/>
                <a:gd name="T22" fmla="*/ 28 w 69"/>
                <a:gd name="T23" fmla="*/ 68 h 69"/>
                <a:gd name="T24" fmla="*/ 21 w 69"/>
                <a:gd name="T25" fmla="*/ 67 h 69"/>
                <a:gd name="T26" fmla="*/ 15 w 69"/>
                <a:gd name="T27" fmla="*/ 64 h 69"/>
                <a:gd name="T28" fmla="*/ 11 w 69"/>
                <a:gd name="T29" fmla="*/ 59 h 69"/>
                <a:gd name="T30" fmla="*/ 6 w 69"/>
                <a:gd name="T31" fmla="*/ 54 h 69"/>
                <a:gd name="T32" fmla="*/ 3 w 69"/>
                <a:gd name="T33" fmla="*/ 48 h 69"/>
                <a:gd name="T34" fmla="*/ 1 w 69"/>
                <a:gd name="T35" fmla="*/ 41 h 69"/>
                <a:gd name="T36" fmla="*/ 0 w 69"/>
                <a:gd name="T37" fmla="*/ 35 h 69"/>
                <a:gd name="T38" fmla="*/ 0 w 69"/>
                <a:gd name="T39" fmla="*/ 35 h 69"/>
                <a:gd name="T40" fmla="*/ 1 w 69"/>
                <a:gd name="T41" fmla="*/ 28 h 69"/>
                <a:gd name="T42" fmla="*/ 3 w 69"/>
                <a:gd name="T43" fmla="*/ 21 h 69"/>
                <a:gd name="T44" fmla="*/ 6 w 69"/>
                <a:gd name="T45" fmla="*/ 16 h 69"/>
                <a:gd name="T46" fmla="*/ 11 w 69"/>
                <a:gd name="T47" fmla="*/ 11 h 69"/>
                <a:gd name="T48" fmla="*/ 15 w 69"/>
                <a:gd name="T49" fmla="*/ 6 h 69"/>
                <a:gd name="T50" fmla="*/ 21 w 69"/>
                <a:gd name="T51" fmla="*/ 3 h 69"/>
                <a:gd name="T52" fmla="*/ 28 w 69"/>
                <a:gd name="T53" fmla="*/ 1 h 69"/>
                <a:gd name="T54" fmla="*/ 35 w 69"/>
                <a:gd name="T55" fmla="*/ 0 h 69"/>
                <a:gd name="T56" fmla="*/ 35 w 69"/>
                <a:gd name="T57" fmla="*/ 0 h 69"/>
                <a:gd name="T58" fmla="*/ 41 w 69"/>
                <a:gd name="T59" fmla="*/ 1 h 69"/>
                <a:gd name="T60" fmla="*/ 48 w 69"/>
                <a:gd name="T61" fmla="*/ 3 h 69"/>
                <a:gd name="T62" fmla="*/ 54 w 69"/>
                <a:gd name="T63" fmla="*/ 6 h 69"/>
                <a:gd name="T64" fmla="*/ 58 w 69"/>
                <a:gd name="T65" fmla="*/ 11 h 69"/>
                <a:gd name="T66" fmla="*/ 63 w 69"/>
                <a:gd name="T67" fmla="*/ 16 h 69"/>
                <a:gd name="T68" fmla="*/ 66 w 69"/>
                <a:gd name="T69" fmla="*/ 21 h 69"/>
                <a:gd name="T70" fmla="*/ 68 w 69"/>
                <a:gd name="T71" fmla="*/ 28 h 69"/>
                <a:gd name="T72" fmla="*/ 69 w 69"/>
                <a:gd name="T73" fmla="*/ 35 h 69"/>
                <a:gd name="T74" fmla="*/ 69 w 69"/>
                <a:gd name="T7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35"/>
                  </a:lnTo>
                  <a:lnTo>
                    <a:pt x="68" y="41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58" y="59"/>
                  </a:lnTo>
                  <a:lnTo>
                    <a:pt x="54" y="64"/>
                  </a:lnTo>
                  <a:lnTo>
                    <a:pt x="48" y="67"/>
                  </a:lnTo>
                  <a:lnTo>
                    <a:pt x="41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8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8" y="11"/>
                  </a:lnTo>
                  <a:lnTo>
                    <a:pt x="63" y="16"/>
                  </a:lnTo>
                  <a:lnTo>
                    <a:pt x="66" y="21"/>
                  </a:lnTo>
                  <a:lnTo>
                    <a:pt x="68" y="28"/>
                  </a:lnTo>
                  <a:lnTo>
                    <a:pt x="69" y="35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092200" y="4794251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2838450" y="4767263"/>
              <a:ext cx="55563" cy="53975"/>
            </a:xfrm>
            <a:custGeom>
              <a:avLst/>
              <a:gdLst>
                <a:gd name="T0" fmla="*/ 69 w 69"/>
                <a:gd name="T1" fmla="*/ 34 h 68"/>
                <a:gd name="T2" fmla="*/ 69 w 69"/>
                <a:gd name="T3" fmla="*/ 34 h 68"/>
                <a:gd name="T4" fmla="*/ 68 w 69"/>
                <a:gd name="T5" fmla="*/ 42 h 68"/>
                <a:gd name="T6" fmla="*/ 66 w 69"/>
                <a:gd name="T7" fmla="*/ 48 h 68"/>
                <a:gd name="T8" fmla="*/ 63 w 69"/>
                <a:gd name="T9" fmla="*/ 53 h 68"/>
                <a:gd name="T10" fmla="*/ 58 w 69"/>
                <a:gd name="T11" fmla="*/ 59 h 68"/>
                <a:gd name="T12" fmla="*/ 54 w 69"/>
                <a:gd name="T13" fmla="*/ 63 h 68"/>
                <a:gd name="T14" fmla="*/ 48 w 69"/>
                <a:gd name="T15" fmla="*/ 66 h 68"/>
                <a:gd name="T16" fmla="*/ 41 w 69"/>
                <a:gd name="T17" fmla="*/ 68 h 68"/>
                <a:gd name="T18" fmla="*/ 35 w 69"/>
                <a:gd name="T19" fmla="*/ 68 h 68"/>
                <a:gd name="T20" fmla="*/ 35 w 69"/>
                <a:gd name="T21" fmla="*/ 68 h 68"/>
                <a:gd name="T22" fmla="*/ 28 w 69"/>
                <a:gd name="T23" fmla="*/ 68 h 68"/>
                <a:gd name="T24" fmla="*/ 21 w 69"/>
                <a:gd name="T25" fmla="*/ 66 h 68"/>
                <a:gd name="T26" fmla="*/ 15 w 69"/>
                <a:gd name="T27" fmla="*/ 63 h 68"/>
                <a:gd name="T28" fmla="*/ 11 w 69"/>
                <a:gd name="T29" fmla="*/ 59 h 68"/>
                <a:gd name="T30" fmla="*/ 6 w 69"/>
                <a:gd name="T31" fmla="*/ 53 h 68"/>
                <a:gd name="T32" fmla="*/ 3 w 69"/>
                <a:gd name="T33" fmla="*/ 48 h 68"/>
                <a:gd name="T34" fmla="*/ 1 w 69"/>
                <a:gd name="T35" fmla="*/ 42 h 68"/>
                <a:gd name="T36" fmla="*/ 0 w 69"/>
                <a:gd name="T37" fmla="*/ 34 h 68"/>
                <a:gd name="T38" fmla="*/ 0 w 69"/>
                <a:gd name="T39" fmla="*/ 34 h 68"/>
                <a:gd name="T40" fmla="*/ 1 w 69"/>
                <a:gd name="T41" fmla="*/ 27 h 68"/>
                <a:gd name="T42" fmla="*/ 3 w 69"/>
                <a:gd name="T43" fmla="*/ 21 h 68"/>
                <a:gd name="T44" fmla="*/ 6 w 69"/>
                <a:gd name="T45" fmla="*/ 15 h 68"/>
                <a:gd name="T46" fmla="*/ 11 w 69"/>
                <a:gd name="T47" fmla="*/ 10 h 68"/>
                <a:gd name="T48" fmla="*/ 15 w 69"/>
                <a:gd name="T49" fmla="*/ 6 h 68"/>
                <a:gd name="T50" fmla="*/ 21 w 69"/>
                <a:gd name="T51" fmla="*/ 3 h 68"/>
                <a:gd name="T52" fmla="*/ 28 w 69"/>
                <a:gd name="T53" fmla="*/ 0 h 68"/>
                <a:gd name="T54" fmla="*/ 35 w 69"/>
                <a:gd name="T55" fmla="*/ 0 h 68"/>
                <a:gd name="T56" fmla="*/ 35 w 69"/>
                <a:gd name="T57" fmla="*/ 0 h 68"/>
                <a:gd name="T58" fmla="*/ 41 w 69"/>
                <a:gd name="T59" fmla="*/ 0 h 68"/>
                <a:gd name="T60" fmla="*/ 48 w 69"/>
                <a:gd name="T61" fmla="*/ 3 h 68"/>
                <a:gd name="T62" fmla="*/ 54 w 69"/>
                <a:gd name="T63" fmla="*/ 6 h 68"/>
                <a:gd name="T64" fmla="*/ 58 w 69"/>
                <a:gd name="T65" fmla="*/ 10 h 68"/>
                <a:gd name="T66" fmla="*/ 63 w 69"/>
                <a:gd name="T67" fmla="*/ 15 h 68"/>
                <a:gd name="T68" fmla="*/ 66 w 69"/>
                <a:gd name="T69" fmla="*/ 21 h 68"/>
                <a:gd name="T70" fmla="*/ 68 w 69"/>
                <a:gd name="T71" fmla="*/ 27 h 68"/>
                <a:gd name="T72" fmla="*/ 69 w 69"/>
                <a:gd name="T73" fmla="*/ 34 h 68"/>
                <a:gd name="T74" fmla="*/ 69 w 69"/>
                <a:gd name="T7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9" y="34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8" y="59"/>
                  </a:lnTo>
                  <a:lnTo>
                    <a:pt x="54" y="63"/>
                  </a:lnTo>
                  <a:lnTo>
                    <a:pt x="48" y="66"/>
                  </a:lnTo>
                  <a:lnTo>
                    <a:pt x="41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1" y="59"/>
                  </a:lnTo>
                  <a:lnTo>
                    <a:pt x="6" y="53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092200" y="5005388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2838450" y="4978401"/>
              <a:ext cx="55563" cy="5397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34 h 69"/>
                <a:gd name="T4" fmla="*/ 68 w 69"/>
                <a:gd name="T5" fmla="*/ 41 h 69"/>
                <a:gd name="T6" fmla="*/ 66 w 69"/>
                <a:gd name="T7" fmla="*/ 48 h 69"/>
                <a:gd name="T8" fmla="*/ 63 w 69"/>
                <a:gd name="T9" fmla="*/ 53 h 69"/>
                <a:gd name="T10" fmla="*/ 58 w 69"/>
                <a:gd name="T11" fmla="*/ 58 h 69"/>
                <a:gd name="T12" fmla="*/ 54 w 69"/>
                <a:gd name="T13" fmla="*/ 62 h 69"/>
                <a:gd name="T14" fmla="*/ 48 w 69"/>
                <a:gd name="T15" fmla="*/ 66 h 69"/>
                <a:gd name="T16" fmla="*/ 41 w 69"/>
                <a:gd name="T17" fmla="*/ 68 h 69"/>
                <a:gd name="T18" fmla="*/ 35 w 69"/>
                <a:gd name="T19" fmla="*/ 69 h 69"/>
                <a:gd name="T20" fmla="*/ 35 w 69"/>
                <a:gd name="T21" fmla="*/ 69 h 69"/>
                <a:gd name="T22" fmla="*/ 28 w 69"/>
                <a:gd name="T23" fmla="*/ 68 h 69"/>
                <a:gd name="T24" fmla="*/ 21 w 69"/>
                <a:gd name="T25" fmla="*/ 66 h 69"/>
                <a:gd name="T26" fmla="*/ 15 w 69"/>
                <a:gd name="T27" fmla="*/ 62 h 69"/>
                <a:gd name="T28" fmla="*/ 11 w 69"/>
                <a:gd name="T29" fmla="*/ 58 h 69"/>
                <a:gd name="T30" fmla="*/ 6 w 69"/>
                <a:gd name="T31" fmla="*/ 53 h 69"/>
                <a:gd name="T32" fmla="*/ 3 w 69"/>
                <a:gd name="T33" fmla="*/ 48 h 69"/>
                <a:gd name="T34" fmla="*/ 1 w 69"/>
                <a:gd name="T35" fmla="*/ 41 h 69"/>
                <a:gd name="T36" fmla="*/ 0 w 69"/>
                <a:gd name="T37" fmla="*/ 34 h 69"/>
                <a:gd name="T38" fmla="*/ 0 w 69"/>
                <a:gd name="T39" fmla="*/ 34 h 69"/>
                <a:gd name="T40" fmla="*/ 1 w 69"/>
                <a:gd name="T41" fmla="*/ 27 h 69"/>
                <a:gd name="T42" fmla="*/ 3 w 69"/>
                <a:gd name="T43" fmla="*/ 21 h 69"/>
                <a:gd name="T44" fmla="*/ 6 w 69"/>
                <a:gd name="T45" fmla="*/ 15 h 69"/>
                <a:gd name="T46" fmla="*/ 11 w 69"/>
                <a:gd name="T47" fmla="*/ 9 h 69"/>
                <a:gd name="T48" fmla="*/ 15 w 69"/>
                <a:gd name="T49" fmla="*/ 5 h 69"/>
                <a:gd name="T50" fmla="*/ 21 w 69"/>
                <a:gd name="T51" fmla="*/ 2 h 69"/>
                <a:gd name="T52" fmla="*/ 28 w 69"/>
                <a:gd name="T53" fmla="*/ 1 h 69"/>
                <a:gd name="T54" fmla="*/ 35 w 69"/>
                <a:gd name="T55" fmla="*/ 0 h 69"/>
                <a:gd name="T56" fmla="*/ 35 w 69"/>
                <a:gd name="T57" fmla="*/ 0 h 69"/>
                <a:gd name="T58" fmla="*/ 41 w 69"/>
                <a:gd name="T59" fmla="*/ 1 h 69"/>
                <a:gd name="T60" fmla="*/ 48 w 69"/>
                <a:gd name="T61" fmla="*/ 2 h 69"/>
                <a:gd name="T62" fmla="*/ 54 w 69"/>
                <a:gd name="T63" fmla="*/ 5 h 69"/>
                <a:gd name="T64" fmla="*/ 58 w 69"/>
                <a:gd name="T65" fmla="*/ 9 h 69"/>
                <a:gd name="T66" fmla="*/ 63 w 69"/>
                <a:gd name="T67" fmla="*/ 15 h 69"/>
                <a:gd name="T68" fmla="*/ 66 w 69"/>
                <a:gd name="T69" fmla="*/ 21 h 69"/>
                <a:gd name="T70" fmla="*/ 68 w 69"/>
                <a:gd name="T71" fmla="*/ 27 h 69"/>
                <a:gd name="T72" fmla="*/ 69 w 69"/>
                <a:gd name="T73" fmla="*/ 34 h 69"/>
                <a:gd name="T74" fmla="*/ 69 w 69"/>
                <a:gd name="T7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34"/>
                  </a:lnTo>
                  <a:lnTo>
                    <a:pt x="68" y="41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1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6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58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1063626" y="4713288"/>
              <a:ext cx="1116478" cy="1651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1063625" y="4924426"/>
              <a:ext cx="719138" cy="1666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6" name="그룹 25"/>
          <p:cNvGrpSpPr/>
          <p:nvPr userDrawn="1"/>
        </p:nvGrpSpPr>
        <p:grpSpPr>
          <a:xfrm>
            <a:off x="3559174" y="4313237"/>
            <a:ext cx="1830389" cy="590551"/>
            <a:chOff x="3559174" y="4500563"/>
            <a:chExt cx="1830389" cy="590551"/>
          </a:xfrm>
        </p:grpSpPr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3587750" y="4583113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3559175" y="4500563"/>
              <a:ext cx="1152525" cy="166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334000" y="4554538"/>
              <a:ext cx="55563" cy="5397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35 h 69"/>
                <a:gd name="T4" fmla="*/ 68 w 69"/>
                <a:gd name="T5" fmla="*/ 41 h 69"/>
                <a:gd name="T6" fmla="*/ 66 w 69"/>
                <a:gd name="T7" fmla="*/ 48 h 69"/>
                <a:gd name="T8" fmla="*/ 63 w 69"/>
                <a:gd name="T9" fmla="*/ 54 h 69"/>
                <a:gd name="T10" fmla="*/ 58 w 69"/>
                <a:gd name="T11" fmla="*/ 59 h 69"/>
                <a:gd name="T12" fmla="*/ 54 w 69"/>
                <a:gd name="T13" fmla="*/ 64 h 69"/>
                <a:gd name="T14" fmla="*/ 48 w 69"/>
                <a:gd name="T15" fmla="*/ 67 h 69"/>
                <a:gd name="T16" fmla="*/ 41 w 69"/>
                <a:gd name="T17" fmla="*/ 68 h 69"/>
                <a:gd name="T18" fmla="*/ 35 w 69"/>
                <a:gd name="T19" fmla="*/ 69 h 69"/>
                <a:gd name="T20" fmla="*/ 35 w 69"/>
                <a:gd name="T21" fmla="*/ 69 h 69"/>
                <a:gd name="T22" fmla="*/ 28 w 69"/>
                <a:gd name="T23" fmla="*/ 68 h 69"/>
                <a:gd name="T24" fmla="*/ 21 w 69"/>
                <a:gd name="T25" fmla="*/ 67 h 69"/>
                <a:gd name="T26" fmla="*/ 15 w 69"/>
                <a:gd name="T27" fmla="*/ 64 h 69"/>
                <a:gd name="T28" fmla="*/ 11 w 69"/>
                <a:gd name="T29" fmla="*/ 59 h 69"/>
                <a:gd name="T30" fmla="*/ 6 w 69"/>
                <a:gd name="T31" fmla="*/ 54 h 69"/>
                <a:gd name="T32" fmla="*/ 3 w 69"/>
                <a:gd name="T33" fmla="*/ 48 h 69"/>
                <a:gd name="T34" fmla="*/ 1 w 69"/>
                <a:gd name="T35" fmla="*/ 41 h 69"/>
                <a:gd name="T36" fmla="*/ 0 w 69"/>
                <a:gd name="T37" fmla="*/ 35 h 69"/>
                <a:gd name="T38" fmla="*/ 0 w 69"/>
                <a:gd name="T39" fmla="*/ 35 h 69"/>
                <a:gd name="T40" fmla="*/ 1 w 69"/>
                <a:gd name="T41" fmla="*/ 28 h 69"/>
                <a:gd name="T42" fmla="*/ 3 w 69"/>
                <a:gd name="T43" fmla="*/ 21 h 69"/>
                <a:gd name="T44" fmla="*/ 6 w 69"/>
                <a:gd name="T45" fmla="*/ 16 h 69"/>
                <a:gd name="T46" fmla="*/ 11 w 69"/>
                <a:gd name="T47" fmla="*/ 11 h 69"/>
                <a:gd name="T48" fmla="*/ 15 w 69"/>
                <a:gd name="T49" fmla="*/ 6 h 69"/>
                <a:gd name="T50" fmla="*/ 21 w 69"/>
                <a:gd name="T51" fmla="*/ 3 h 69"/>
                <a:gd name="T52" fmla="*/ 28 w 69"/>
                <a:gd name="T53" fmla="*/ 1 h 69"/>
                <a:gd name="T54" fmla="*/ 35 w 69"/>
                <a:gd name="T55" fmla="*/ 0 h 69"/>
                <a:gd name="T56" fmla="*/ 35 w 69"/>
                <a:gd name="T57" fmla="*/ 0 h 69"/>
                <a:gd name="T58" fmla="*/ 41 w 69"/>
                <a:gd name="T59" fmla="*/ 1 h 69"/>
                <a:gd name="T60" fmla="*/ 48 w 69"/>
                <a:gd name="T61" fmla="*/ 3 h 69"/>
                <a:gd name="T62" fmla="*/ 54 w 69"/>
                <a:gd name="T63" fmla="*/ 6 h 69"/>
                <a:gd name="T64" fmla="*/ 58 w 69"/>
                <a:gd name="T65" fmla="*/ 11 h 69"/>
                <a:gd name="T66" fmla="*/ 63 w 69"/>
                <a:gd name="T67" fmla="*/ 16 h 69"/>
                <a:gd name="T68" fmla="*/ 66 w 69"/>
                <a:gd name="T69" fmla="*/ 21 h 69"/>
                <a:gd name="T70" fmla="*/ 68 w 69"/>
                <a:gd name="T71" fmla="*/ 28 h 69"/>
                <a:gd name="T72" fmla="*/ 69 w 69"/>
                <a:gd name="T73" fmla="*/ 35 h 69"/>
                <a:gd name="T74" fmla="*/ 69 w 69"/>
                <a:gd name="T7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35"/>
                  </a:lnTo>
                  <a:lnTo>
                    <a:pt x="68" y="41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58" y="59"/>
                  </a:lnTo>
                  <a:lnTo>
                    <a:pt x="54" y="64"/>
                  </a:lnTo>
                  <a:lnTo>
                    <a:pt x="48" y="67"/>
                  </a:lnTo>
                  <a:lnTo>
                    <a:pt x="41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8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8" y="11"/>
                  </a:lnTo>
                  <a:lnTo>
                    <a:pt x="63" y="16"/>
                  </a:lnTo>
                  <a:lnTo>
                    <a:pt x="66" y="21"/>
                  </a:lnTo>
                  <a:lnTo>
                    <a:pt x="68" y="28"/>
                  </a:lnTo>
                  <a:lnTo>
                    <a:pt x="69" y="35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3587750" y="4794251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5334000" y="4767263"/>
              <a:ext cx="55563" cy="53975"/>
            </a:xfrm>
            <a:custGeom>
              <a:avLst/>
              <a:gdLst>
                <a:gd name="T0" fmla="*/ 69 w 69"/>
                <a:gd name="T1" fmla="*/ 34 h 68"/>
                <a:gd name="T2" fmla="*/ 69 w 69"/>
                <a:gd name="T3" fmla="*/ 34 h 68"/>
                <a:gd name="T4" fmla="*/ 68 w 69"/>
                <a:gd name="T5" fmla="*/ 42 h 68"/>
                <a:gd name="T6" fmla="*/ 66 w 69"/>
                <a:gd name="T7" fmla="*/ 48 h 68"/>
                <a:gd name="T8" fmla="*/ 63 w 69"/>
                <a:gd name="T9" fmla="*/ 53 h 68"/>
                <a:gd name="T10" fmla="*/ 58 w 69"/>
                <a:gd name="T11" fmla="*/ 59 h 68"/>
                <a:gd name="T12" fmla="*/ 54 w 69"/>
                <a:gd name="T13" fmla="*/ 63 h 68"/>
                <a:gd name="T14" fmla="*/ 48 w 69"/>
                <a:gd name="T15" fmla="*/ 66 h 68"/>
                <a:gd name="T16" fmla="*/ 41 w 69"/>
                <a:gd name="T17" fmla="*/ 68 h 68"/>
                <a:gd name="T18" fmla="*/ 35 w 69"/>
                <a:gd name="T19" fmla="*/ 68 h 68"/>
                <a:gd name="T20" fmla="*/ 35 w 69"/>
                <a:gd name="T21" fmla="*/ 68 h 68"/>
                <a:gd name="T22" fmla="*/ 28 w 69"/>
                <a:gd name="T23" fmla="*/ 68 h 68"/>
                <a:gd name="T24" fmla="*/ 21 w 69"/>
                <a:gd name="T25" fmla="*/ 66 h 68"/>
                <a:gd name="T26" fmla="*/ 15 w 69"/>
                <a:gd name="T27" fmla="*/ 63 h 68"/>
                <a:gd name="T28" fmla="*/ 11 w 69"/>
                <a:gd name="T29" fmla="*/ 59 h 68"/>
                <a:gd name="T30" fmla="*/ 6 w 69"/>
                <a:gd name="T31" fmla="*/ 53 h 68"/>
                <a:gd name="T32" fmla="*/ 3 w 69"/>
                <a:gd name="T33" fmla="*/ 48 h 68"/>
                <a:gd name="T34" fmla="*/ 1 w 69"/>
                <a:gd name="T35" fmla="*/ 42 h 68"/>
                <a:gd name="T36" fmla="*/ 0 w 69"/>
                <a:gd name="T37" fmla="*/ 34 h 68"/>
                <a:gd name="T38" fmla="*/ 0 w 69"/>
                <a:gd name="T39" fmla="*/ 34 h 68"/>
                <a:gd name="T40" fmla="*/ 1 w 69"/>
                <a:gd name="T41" fmla="*/ 27 h 68"/>
                <a:gd name="T42" fmla="*/ 3 w 69"/>
                <a:gd name="T43" fmla="*/ 21 h 68"/>
                <a:gd name="T44" fmla="*/ 6 w 69"/>
                <a:gd name="T45" fmla="*/ 15 h 68"/>
                <a:gd name="T46" fmla="*/ 11 w 69"/>
                <a:gd name="T47" fmla="*/ 10 h 68"/>
                <a:gd name="T48" fmla="*/ 15 w 69"/>
                <a:gd name="T49" fmla="*/ 6 h 68"/>
                <a:gd name="T50" fmla="*/ 21 w 69"/>
                <a:gd name="T51" fmla="*/ 3 h 68"/>
                <a:gd name="T52" fmla="*/ 28 w 69"/>
                <a:gd name="T53" fmla="*/ 0 h 68"/>
                <a:gd name="T54" fmla="*/ 35 w 69"/>
                <a:gd name="T55" fmla="*/ 0 h 68"/>
                <a:gd name="T56" fmla="*/ 35 w 69"/>
                <a:gd name="T57" fmla="*/ 0 h 68"/>
                <a:gd name="T58" fmla="*/ 41 w 69"/>
                <a:gd name="T59" fmla="*/ 0 h 68"/>
                <a:gd name="T60" fmla="*/ 48 w 69"/>
                <a:gd name="T61" fmla="*/ 3 h 68"/>
                <a:gd name="T62" fmla="*/ 54 w 69"/>
                <a:gd name="T63" fmla="*/ 6 h 68"/>
                <a:gd name="T64" fmla="*/ 58 w 69"/>
                <a:gd name="T65" fmla="*/ 10 h 68"/>
                <a:gd name="T66" fmla="*/ 63 w 69"/>
                <a:gd name="T67" fmla="*/ 15 h 68"/>
                <a:gd name="T68" fmla="*/ 66 w 69"/>
                <a:gd name="T69" fmla="*/ 21 h 68"/>
                <a:gd name="T70" fmla="*/ 68 w 69"/>
                <a:gd name="T71" fmla="*/ 27 h 68"/>
                <a:gd name="T72" fmla="*/ 69 w 69"/>
                <a:gd name="T73" fmla="*/ 34 h 68"/>
                <a:gd name="T74" fmla="*/ 69 w 69"/>
                <a:gd name="T7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9" y="34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8" y="59"/>
                  </a:lnTo>
                  <a:lnTo>
                    <a:pt x="54" y="63"/>
                  </a:lnTo>
                  <a:lnTo>
                    <a:pt x="48" y="66"/>
                  </a:lnTo>
                  <a:lnTo>
                    <a:pt x="41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1" y="59"/>
                  </a:lnTo>
                  <a:lnTo>
                    <a:pt x="6" y="53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>
              <a:off x="3587750" y="5005388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5334000" y="4978401"/>
              <a:ext cx="55563" cy="5397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34 h 69"/>
                <a:gd name="T4" fmla="*/ 68 w 69"/>
                <a:gd name="T5" fmla="*/ 41 h 69"/>
                <a:gd name="T6" fmla="*/ 66 w 69"/>
                <a:gd name="T7" fmla="*/ 48 h 69"/>
                <a:gd name="T8" fmla="*/ 63 w 69"/>
                <a:gd name="T9" fmla="*/ 53 h 69"/>
                <a:gd name="T10" fmla="*/ 58 w 69"/>
                <a:gd name="T11" fmla="*/ 58 h 69"/>
                <a:gd name="T12" fmla="*/ 54 w 69"/>
                <a:gd name="T13" fmla="*/ 62 h 69"/>
                <a:gd name="T14" fmla="*/ 48 w 69"/>
                <a:gd name="T15" fmla="*/ 66 h 69"/>
                <a:gd name="T16" fmla="*/ 41 w 69"/>
                <a:gd name="T17" fmla="*/ 68 h 69"/>
                <a:gd name="T18" fmla="*/ 35 w 69"/>
                <a:gd name="T19" fmla="*/ 69 h 69"/>
                <a:gd name="T20" fmla="*/ 35 w 69"/>
                <a:gd name="T21" fmla="*/ 69 h 69"/>
                <a:gd name="T22" fmla="*/ 28 w 69"/>
                <a:gd name="T23" fmla="*/ 68 h 69"/>
                <a:gd name="T24" fmla="*/ 21 w 69"/>
                <a:gd name="T25" fmla="*/ 66 h 69"/>
                <a:gd name="T26" fmla="*/ 15 w 69"/>
                <a:gd name="T27" fmla="*/ 62 h 69"/>
                <a:gd name="T28" fmla="*/ 11 w 69"/>
                <a:gd name="T29" fmla="*/ 58 h 69"/>
                <a:gd name="T30" fmla="*/ 6 w 69"/>
                <a:gd name="T31" fmla="*/ 53 h 69"/>
                <a:gd name="T32" fmla="*/ 3 w 69"/>
                <a:gd name="T33" fmla="*/ 48 h 69"/>
                <a:gd name="T34" fmla="*/ 1 w 69"/>
                <a:gd name="T35" fmla="*/ 41 h 69"/>
                <a:gd name="T36" fmla="*/ 0 w 69"/>
                <a:gd name="T37" fmla="*/ 34 h 69"/>
                <a:gd name="T38" fmla="*/ 0 w 69"/>
                <a:gd name="T39" fmla="*/ 34 h 69"/>
                <a:gd name="T40" fmla="*/ 1 w 69"/>
                <a:gd name="T41" fmla="*/ 27 h 69"/>
                <a:gd name="T42" fmla="*/ 3 w 69"/>
                <a:gd name="T43" fmla="*/ 21 h 69"/>
                <a:gd name="T44" fmla="*/ 6 w 69"/>
                <a:gd name="T45" fmla="*/ 15 h 69"/>
                <a:gd name="T46" fmla="*/ 11 w 69"/>
                <a:gd name="T47" fmla="*/ 9 h 69"/>
                <a:gd name="T48" fmla="*/ 15 w 69"/>
                <a:gd name="T49" fmla="*/ 5 h 69"/>
                <a:gd name="T50" fmla="*/ 21 w 69"/>
                <a:gd name="T51" fmla="*/ 2 h 69"/>
                <a:gd name="T52" fmla="*/ 28 w 69"/>
                <a:gd name="T53" fmla="*/ 1 h 69"/>
                <a:gd name="T54" fmla="*/ 35 w 69"/>
                <a:gd name="T55" fmla="*/ 0 h 69"/>
                <a:gd name="T56" fmla="*/ 35 w 69"/>
                <a:gd name="T57" fmla="*/ 0 h 69"/>
                <a:gd name="T58" fmla="*/ 41 w 69"/>
                <a:gd name="T59" fmla="*/ 1 h 69"/>
                <a:gd name="T60" fmla="*/ 48 w 69"/>
                <a:gd name="T61" fmla="*/ 2 h 69"/>
                <a:gd name="T62" fmla="*/ 54 w 69"/>
                <a:gd name="T63" fmla="*/ 5 h 69"/>
                <a:gd name="T64" fmla="*/ 58 w 69"/>
                <a:gd name="T65" fmla="*/ 9 h 69"/>
                <a:gd name="T66" fmla="*/ 63 w 69"/>
                <a:gd name="T67" fmla="*/ 15 h 69"/>
                <a:gd name="T68" fmla="*/ 66 w 69"/>
                <a:gd name="T69" fmla="*/ 21 h 69"/>
                <a:gd name="T70" fmla="*/ 68 w 69"/>
                <a:gd name="T71" fmla="*/ 27 h 69"/>
                <a:gd name="T72" fmla="*/ 69 w 69"/>
                <a:gd name="T73" fmla="*/ 34 h 69"/>
                <a:gd name="T74" fmla="*/ 69 w 69"/>
                <a:gd name="T7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34"/>
                  </a:lnTo>
                  <a:lnTo>
                    <a:pt x="68" y="41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1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6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58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3559176" y="4713288"/>
              <a:ext cx="913606" cy="1651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3559174" y="4924426"/>
              <a:ext cx="1516881" cy="1666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6" name="그룹 35"/>
          <p:cNvGrpSpPr/>
          <p:nvPr userDrawn="1"/>
        </p:nvGrpSpPr>
        <p:grpSpPr>
          <a:xfrm>
            <a:off x="6064250" y="4313237"/>
            <a:ext cx="1830388" cy="590551"/>
            <a:chOff x="6064250" y="4500563"/>
            <a:chExt cx="1830388" cy="590551"/>
          </a:xfrm>
        </p:grpSpPr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6092825" y="4583113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6064250" y="4500563"/>
              <a:ext cx="1152525" cy="1666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7839075" y="4554538"/>
              <a:ext cx="55563" cy="53975"/>
            </a:xfrm>
            <a:custGeom>
              <a:avLst/>
              <a:gdLst>
                <a:gd name="T0" fmla="*/ 69 w 69"/>
                <a:gd name="T1" fmla="*/ 35 h 69"/>
                <a:gd name="T2" fmla="*/ 69 w 69"/>
                <a:gd name="T3" fmla="*/ 35 h 69"/>
                <a:gd name="T4" fmla="*/ 68 w 69"/>
                <a:gd name="T5" fmla="*/ 41 h 69"/>
                <a:gd name="T6" fmla="*/ 66 w 69"/>
                <a:gd name="T7" fmla="*/ 48 h 69"/>
                <a:gd name="T8" fmla="*/ 63 w 69"/>
                <a:gd name="T9" fmla="*/ 54 h 69"/>
                <a:gd name="T10" fmla="*/ 58 w 69"/>
                <a:gd name="T11" fmla="*/ 59 h 69"/>
                <a:gd name="T12" fmla="*/ 54 w 69"/>
                <a:gd name="T13" fmla="*/ 64 h 69"/>
                <a:gd name="T14" fmla="*/ 48 w 69"/>
                <a:gd name="T15" fmla="*/ 67 h 69"/>
                <a:gd name="T16" fmla="*/ 41 w 69"/>
                <a:gd name="T17" fmla="*/ 68 h 69"/>
                <a:gd name="T18" fmla="*/ 35 w 69"/>
                <a:gd name="T19" fmla="*/ 69 h 69"/>
                <a:gd name="T20" fmla="*/ 35 w 69"/>
                <a:gd name="T21" fmla="*/ 69 h 69"/>
                <a:gd name="T22" fmla="*/ 28 w 69"/>
                <a:gd name="T23" fmla="*/ 68 h 69"/>
                <a:gd name="T24" fmla="*/ 21 w 69"/>
                <a:gd name="T25" fmla="*/ 67 h 69"/>
                <a:gd name="T26" fmla="*/ 15 w 69"/>
                <a:gd name="T27" fmla="*/ 64 h 69"/>
                <a:gd name="T28" fmla="*/ 11 w 69"/>
                <a:gd name="T29" fmla="*/ 59 h 69"/>
                <a:gd name="T30" fmla="*/ 6 w 69"/>
                <a:gd name="T31" fmla="*/ 54 h 69"/>
                <a:gd name="T32" fmla="*/ 3 w 69"/>
                <a:gd name="T33" fmla="*/ 48 h 69"/>
                <a:gd name="T34" fmla="*/ 1 w 69"/>
                <a:gd name="T35" fmla="*/ 41 h 69"/>
                <a:gd name="T36" fmla="*/ 0 w 69"/>
                <a:gd name="T37" fmla="*/ 35 h 69"/>
                <a:gd name="T38" fmla="*/ 0 w 69"/>
                <a:gd name="T39" fmla="*/ 35 h 69"/>
                <a:gd name="T40" fmla="*/ 1 w 69"/>
                <a:gd name="T41" fmla="*/ 28 h 69"/>
                <a:gd name="T42" fmla="*/ 3 w 69"/>
                <a:gd name="T43" fmla="*/ 21 h 69"/>
                <a:gd name="T44" fmla="*/ 6 w 69"/>
                <a:gd name="T45" fmla="*/ 16 h 69"/>
                <a:gd name="T46" fmla="*/ 11 w 69"/>
                <a:gd name="T47" fmla="*/ 11 h 69"/>
                <a:gd name="T48" fmla="*/ 15 w 69"/>
                <a:gd name="T49" fmla="*/ 6 h 69"/>
                <a:gd name="T50" fmla="*/ 21 w 69"/>
                <a:gd name="T51" fmla="*/ 3 h 69"/>
                <a:gd name="T52" fmla="*/ 28 w 69"/>
                <a:gd name="T53" fmla="*/ 1 h 69"/>
                <a:gd name="T54" fmla="*/ 35 w 69"/>
                <a:gd name="T55" fmla="*/ 0 h 69"/>
                <a:gd name="T56" fmla="*/ 35 w 69"/>
                <a:gd name="T57" fmla="*/ 0 h 69"/>
                <a:gd name="T58" fmla="*/ 41 w 69"/>
                <a:gd name="T59" fmla="*/ 1 h 69"/>
                <a:gd name="T60" fmla="*/ 48 w 69"/>
                <a:gd name="T61" fmla="*/ 3 h 69"/>
                <a:gd name="T62" fmla="*/ 54 w 69"/>
                <a:gd name="T63" fmla="*/ 6 h 69"/>
                <a:gd name="T64" fmla="*/ 58 w 69"/>
                <a:gd name="T65" fmla="*/ 11 h 69"/>
                <a:gd name="T66" fmla="*/ 63 w 69"/>
                <a:gd name="T67" fmla="*/ 16 h 69"/>
                <a:gd name="T68" fmla="*/ 66 w 69"/>
                <a:gd name="T69" fmla="*/ 21 h 69"/>
                <a:gd name="T70" fmla="*/ 68 w 69"/>
                <a:gd name="T71" fmla="*/ 28 h 69"/>
                <a:gd name="T72" fmla="*/ 69 w 69"/>
                <a:gd name="T73" fmla="*/ 35 h 69"/>
                <a:gd name="T74" fmla="*/ 69 w 69"/>
                <a:gd name="T75" fmla="*/ 3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5"/>
                  </a:moveTo>
                  <a:lnTo>
                    <a:pt x="69" y="35"/>
                  </a:lnTo>
                  <a:lnTo>
                    <a:pt x="68" y="41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58" y="59"/>
                  </a:lnTo>
                  <a:lnTo>
                    <a:pt x="54" y="64"/>
                  </a:lnTo>
                  <a:lnTo>
                    <a:pt x="48" y="67"/>
                  </a:lnTo>
                  <a:lnTo>
                    <a:pt x="41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8"/>
                  </a:lnTo>
                  <a:lnTo>
                    <a:pt x="21" y="67"/>
                  </a:lnTo>
                  <a:lnTo>
                    <a:pt x="15" y="64"/>
                  </a:lnTo>
                  <a:lnTo>
                    <a:pt x="11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28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8" y="11"/>
                  </a:lnTo>
                  <a:lnTo>
                    <a:pt x="63" y="16"/>
                  </a:lnTo>
                  <a:lnTo>
                    <a:pt x="66" y="21"/>
                  </a:lnTo>
                  <a:lnTo>
                    <a:pt x="68" y="28"/>
                  </a:lnTo>
                  <a:lnTo>
                    <a:pt x="69" y="35"/>
                  </a:lnTo>
                  <a:lnTo>
                    <a:pt x="69" y="35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6092825" y="4794251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7839075" y="4767263"/>
              <a:ext cx="55563" cy="53975"/>
            </a:xfrm>
            <a:custGeom>
              <a:avLst/>
              <a:gdLst>
                <a:gd name="T0" fmla="*/ 69 w 69"/>
                <a:gd name="T1" fmla="*/ 34 h 68"/>
                <a:gd name="T2" fmla="*/ 69 w 69"/>
                <a:gd name="T3" fmla="*/ 34 h 68"/>
                <a:gd name="T4" fmla="*/ 68 w 69"/>
                <a:gd name="T5" fmla="*/ 42 h 68"/>
                <a:gd name="T6" fmla="*/ 66 w 69"/>
                <a:gd name="T7" fmla="*/ 48 h 68"/>
                <a:gd name="T8" fmla="*/ 63 w 69"/>
                <a:gd name="T9" fmla="*/ 53 h 68"/>
                <a:gd name="T10" fmla="*/ 58 w 69"/>
                <a:gd name="T11" fmla="*/ 59 h 68"/>
                <a:gd name="T12" fmla="*/ 54 w 69"/>
                <a:gd name="T13" fmla="*/ 63 h 68"/>
                <a:gd name="T14" fmla="*/ 48 w 69"/>
                <a:gd name="T15" fmla="*/ 66 h 68"/>
                <a:gd name="T16" fmla="*/ 41 w 69"/>
                <a:gd name="T17" fmla="*/ 68 h 68"/>
                <a:gd name="T18" fmla="*/ 35 w 69"/>
                <a:gd name="T19" fmla="*/ 68 h 68"/>
                <a:gd name="T20" fmla="*/ 35 w 69"/>
                <a:gd name="T21" fmla="*/ 68 h 68"/>
                <a:gd name="T22" fmla="*/ 28 w 69"/>
                <a:gd name="T23" fmla="*/ 68 h 68"/>
                <a:gd name="T24" fmla="*/ 21 w 69"/>
                <a:gd name="T25" fmla="*/ 66 h 68"/>
                <a:gd name="T26" fmla="*/ 15 w 69"/>
                <a:gd name="T27" fmla="*/ 63 h 68"/>
                <a:gd name="T28" fmla="*/ 11 w 69"/>
                <a:gd name="T29" fmla="*/ 59 h 68"/>
                <a:gd name="T30" fmla="*/ 6 w 69"/>
                <a:gd name="T31" fmla="*/ 53 h 68"/>
                <a:gd name="T32" fmla="*/ 3 w 69"/>
                <a:gd name="T33" fmla="*/ 48 h 68"/>
                <a:gd name="T34" fmla="*/ 1 w 69"/>
                <a:gd name="T35" fmla="*/ 42 h 68"/>
                <a:gd name="T36" fmla="*/ 0 w 69"/>
                <a:gd name="T37" fmla="*/ 34 h 68"/>
                <a:gd name="T38" fmla="*/ 0 w 69"/>
                <a:gd name="T39" fmla="*/ 34 h 68"/>
                <a:gd name="T40" fmla="*/ 1 w 69"/>
                <a:gd name="T41" fmla="*/ 27 h 68"/>
                <a:gd name="T42" fmla="*/ 3 w 69"/>
                <a:gd name="T43" fmla="*/ 21 h 68"/>
                <a:gd name="T44" fmla="*/ 6 w 69"/>
                <a:gd name="T45" fmla="*/ 15 h 68"/>
                <a:gd name="T46" fmla="*/ 11 w 69"/>
                <a:gd name="T47" fmla="*/ 10 h 68"/>
                <a:gd name="T48" fmla="*/ 15 w 69"/>
                <a:gd name="T49" fmla="*/ 6 h 68"/>
                <a:gd name="T50" fmla="*/ 21 w 69"/>
                <a:gd name="T51" fmla="*/ 3 h 68"/>
                <a:gd name="T52" fmla="*/ 28 w 69"/>
                <a:gd name="T53" fmla="*/ 0 h 68"/>
                <a:gd name="T54" fmla="*/ 35 w 69"/>
                <a:gd name="T55" fmla="*/ 0 h 68"/>
                <a:gd name="T56" fmla="*/ 35 w 69"/>
                <a:gd name="T57" fmla="*/ 0 h 68"/>
                <a:gd name="T58" fmla="*/ 41 w 69"/>
                <a:gd name="T59" fmla="*/ 0 h 68"/>
                <a:gd name="T60" fmla="*/ 48 w 69"/>
                <a:gd name="T61" fmla="*/ 3 h 68"/>
                <a:gd name="T62" fmla="*/ 54 w 69"/>
                <a:gd name="T63" fmla="*/ 6 h 68"/>
                <a:gd name="T64" fmla="*/ 58 w 69"/>
                <a:gd name="T65" fmla="*/ 10 h 68"/>
                <a:gd name="T66" fmla="*/ 63 w 69"/>
                <a:gd name="T67" fmla="*/ 15 h 68"/>
                <a:gd name="T68" fmla="*/ 66 w 69"/>
                <a:gd name="T69" fmla="*/ 21 h 68"/>
                <a:gd name="T70" fmla="*/ 68 w 69"/>
                <a:gd name="T71" fmla="*/ 27 h 68"/>
                <a:gd name="T72" fmla="*/ 69 w 69"/>
                <a:gd name="T73" fmla="*/ 34 h 68"/>
                <a:gd name="T74" fmla="*/ 69 w 69"/>
                <a:gd name="T7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9" y="34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8" y="59"/>
                  </a:lnTo>
                  <a:lnTo>
                    <a:pt x="54" y="63"/>
                  </a:lnTo>
                  <a:lnTo>
                    <a:pt x="48" y="66"/>
                  </a:lnTo>
                  <a:lnTo>
                    <a:pt x="41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1" y="59"/>
                  </a:lnTo>
                  <a:lnTo>
                    <a:pt x="6" y="53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6092825" y="5005388"/>
              <a:ext cx="1770063" cy="0"/>
            </a:xfrm>
            <a:prstGeom prst="line">
              <a:avLst/>
            </a:prstGeom>
            <a:noFill/>
            <a:ln w="3">
              <a:solidFill>
                <a:srgbClr val="A0A1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7839075" y="4978401"/>
              <a:ext cx="55563" cy="53975"/>
            </a:xfrm>
            <a:custGeom>
              <a:avLst/>
              <a:gdLst>
                <a:gd name="T0" fmla="*/ 69 w 69"/>
                <a:gd name="T1" fmla="*/ 34 h 69"/>
                <a:gd name="T2" fmla="*/ 69 w 69"/>
                <a:gd name="T3" fmla="*/ 34 h 69"/>
                <a:gd name="T4" fmla="*/ 68 w 69"/>
                <a:gd name="T5" fmla="*/ 41 h 69"/>
                <a:gd name="T6" fmla="*/ 66 w 69"/>
                <a:gd name="T7" fmla="*/ 48 h 69"/>
                <a:gd name="T8" fmla="*/ 63 w 69"/>
                <a:gd name="T9" fmla="*/ 53 h 69"/>
                <a:gd name="T10" fmla="*/ 58 w 69"/>
                <a:gd name="T11" fmla="*/ 58 h 69"/>
                <a:gd name="T12" fmla="*/ 54 w 69"/>
                <a:gd name="T13" fmla="*/ 62 h 69"/>
                <a:gd name="T14" fmla="*/ 48 w 69"/>
                <a:gd name="T15" fmla="*/ 66 h 69"/>
                <a:gd name="T16" fmla="*/ 41 w 69"/>
                <a:gd name="T17" fmla="*/ 68 h 69"/>
                <a:gd name="T18" fmla="*/ 35 w 69"/>
                <a:gd name="T19" fmla="*/ 69 h 69"/>
                <a:gd name="T20" fmla="*/ 35 w 69"/>
                <a:gd name="T21" fmla="*/ 69 h 69"/>
                <a:gd name="T22" fmla="*/ 28 w 69"/>
                <a:gd name="T23" fmla="*/ 68 h 69"/>
                <a:gd name="T24" fmla="*/ 21 w 69"/>
                <a:gd name="T25" fmla="*/ 66 h 69"/>
                <a:gd name="T26" fmla="*/ 15 w 69"/>
                <a:gd name="T27" fmla="*/ 62 h 69"/>
                <a:gd name="T28" fmla="*/ 11 w 69"/>
                <a:gd name="T29" fmla="*/ 58 h 69"/>
                <a:gd name="T30" fmla="*/ 6 w 69"/>
                <a:gd name="T31" fmla="*/ 53 h 69"/>
                <a:gd name="T32" fmla="*/ 3 w 69"/>
                <a:gd name="T33" fmla="*/ 48 h 69"/>
                <a:gd name="T34" fmla="*/ 1 w 69"/>
                <a:gd name="T35" fmla="*/ 41 h 69"/>
                <a:gd name="T36" fmla="*/ 0 w 69"/>
                <a:gd name="T37" fmla="*/ 34 h 69"/>
                <a:gd name="T38" fmla="*/ 0 w 69"/>
                <a:gd name="T39" fmla="*/ 34 h 69"/>
                <a:gd name="T40" fmla="*/ 1 w 69"/>
                <a:gd name="T41" fmla="*/ 27 h 69"/>
                <a:gd name="T42" fmla="*/ 3 w 69"/>
                <a:gd name="T43" fmla="*/ 21 h 69"/>
                <a:gd name="T44" fmla="*/ 6 w 69"/>
                <a:gd name="T45" fmla="*/ 15 h 69"/>
                <a:gd name="T46" fmla="*/ 11 w 69"/>
                <a:gd name="T47" fmla="*/ 9 h 69"/>
                <a:gd name="T48" fmla="*/ 15 w 69"/>
                <a:gd name="T49" fmla="*/ 5 h 69"/>
                <a:gd name="T50" fmla="*/ 21 w 69"/>
                <a:gd name="T51" fmla="*/ 2 h 69"/>
                <a:gd name="T52" fmla="*/ 28 w 69"/>
                <a:gd name="T53" fmla="*/ 1 h 69"/>
                <a:gd name="T54" fmla="*/ 35 w 69"/>
                <a:gd name="T55" fmla="*/ 0 h 69"/>
                <a:gd name="T56" fmla="*/ 35 w 69"/>
                <a:gd name="T57" fmla="*/ 0 h 69"/>
                <a:gd name="T58" fmla="*/ 41 w 69"/>
                <a:gd name="T59" fmla="*/ 1 h 69"/>
                <a:gd name="T60" fmla="*/ 48 w 69"/>
                <a:gd name="T61" fmla="*/ 2 h 69"/>
                <a:gd name="T62" fmla="*/ 54 w 69"/>
                <a:gd name="T63" fmla="*/ 5 h 69"/>
                <a:gd name="T64" fmla="*/ 58 w 69"/>
                <a:gd name="T65" fmla="*/ 9 h 69"/>
                <a:gd name="T66" fmla="*/ 63 w 69"/>
                <a:gd name="T67" fmla="*/ 15 h 69"/>
                <a:gd name="T68" fmla="*/ 66 w 69"/>
                <a:gd name="T69" fmla="*/ 21 h 69"/>
                <a:gd name="T70" fmla="*/ 68 w 69"/>
                <a:gd name="T71" fmla="*/ 27 h 69"/>
                <a:gd name="T72" fmla="*/ 69 w 69"/>
                <a:gd name="T73" fmla="*/ 34 h 69"/>
                <a:gd name="T74" fmla="*/ 69 w 69"/>
                <a:gd name="T7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9">
                  <a:moveTo>
                    <a:pt x="69" y="34"/>
                  </a:moveTo>
                  <a:lnTo>
                    <a:pt x="69" y="34"/>
                  </a:lnTo>
                  <a:lnTo>
                    <a:pt x="68" y="41"/>
                  </a:lnTo>
                  <a:lnTo>
                    <a:pt x="66" y="48"/>
                  </a:lnTo>
                  <a:lnTo>
                    <a:pt x="63" y="53"/>
                  </a:lnTo>
                  <a:lnTo>
                    <a:pt x="58" y="58"/>
                  </a:lnTo>
                  <a:lnTo>
                    <a:pt x="54" y="62"/>
                  </a:lnTo>
                  <a:lnTo>
                    <a:pt x="48" y="66"/>
                  </a:lnTo>
                  <a:lnTo>
                    <a:pt x="41" y="68"/>
                  </a:lnTo>
                  <a:lnTo>
                    <a:pt x="35" y="69"/>
                  </a:lnTo>
                  <a:lnTo>
                    <a:pt x="35" y="69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5" y="62"/>
                  </a:lnTo>
                  <a:lnTo>
                    <a:pt x="11" y="58"/>
                  </a:lnTo>
                  <a:lnTo>
                    <a:pt x="6" y="53"/>
                  </a:lnTo>
                  <a:lnTo>
                    <a:pt x="3" y="48"/>
                  </a:lnTo>
                  <a:lnTo>
                    <a:pt x="1" y="41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5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8" y="2"/>
                  </a:lnTo>
                  <a:lnTo>
                    <a:pt x="54" y="5"/>
                  </a:lnTo>
                  <a:lnTo>
                    <a:pt x="58" y="9"/>
                  </a:lnTo>
                  <a:lnTo>
                    <a:pt x="63" y="15"/>
                  </a:lnTo>
                  <a:lnTo>
                    <a:pt x="66" y="21"/>
                  </a:lnTo>
                  <a:lnTo>
                    <a:pt x="68" y="27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A0A1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6064250" y="4713288"/>
              <a:ext cx="1463675" cy="1651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6064250" y="4924426"/>
              <a:ext cx="597373" cy="1666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46" name="직사각형 45"/>
          <p:cNvSpPr/>
          <p:nvPr userDrawn="1"/>
        </p:nvSpPr>
        <p:spPr>
          <a:xfrm>
            <a:off x="414358" y="620688"/>
            <a:ext cx="54000" cy="5569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77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830571" y="6506050"/>
            <a:ext cx="6313429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 userDrawn="1"/>
        </p:nvSpPr>
        <p:spPr>
          <a:xfrm>
            <a:off x="0" y="3645752"/>
            <a:ext cx="9144000" cy="2348466"/>
          </a:xfrm>
          <a:prstGeom prst="rect">
            <a:avLst/>
          </a:prstGeom>
          <a:solidFill>
            <a:srgbClr val="2EA89C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648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직선 연결선 27"/>
          <p:cNvCxnSpPr/>
          <p:nvPr userDrawn="1"/>
        </p:nvCxnSpPr>
        <p:spPr>
          <a:xfrm>
            <a:off x="2830571" y="6506050"/>
            <a:ext cx="6313429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그룹 28"/>
          <p:cNvGrpSpPr/>
          <p:nvPr userDrawn="1"/>
        </p:nvGrpSpPr>
        <p:grpSpPr>
          <a:xfrm>
            <a:off x="2689425" y="1754563"/>
            <a:ext cx="3719512" cy="4220316"/>
            <a:chOff x="2871788" y="2020888"/>
            <a:chExt cx="3395662" cy="3852862"/>
          </a:xfrm>
        </p:grpSpPr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2871788" y="2020888"/>
              <a:ext cx="1698625" cy="3314700"/>
            </a:xfrm>
            <a:custGeom>
              <a:avLst/>
              <a:gdLst>
                <a:gd name="T0" fmla="*/ 811 w 1070"/>
                <a:gd name="T1" fmla="*/ 1770 h 2088"/>
                <a:gd name="T2" fmla="*/ 730 w 1070"/>
                <a:gd name="T3" fmla="*/ 1735 h 2088"/>
                <a:gd name="T4" fmla="*/ 656 w 1070"/>
                <a:gd name="T5" fmla="*/ 1691 h 2088"/>
                <a:gd name="T6" fmla="*/ 587 w 1070"/>
                <a:gd name="T7" fmla="*/ 1639 h 2088"/>
                <a:gd name="T8" fmla="*/ 524 w 1070"/>
                <a:gd name="T9" fmla="*/ 1579 h 2088"/>
                <a:gd name="T10" fmla="*/ 469 w 1070"/>
                <a:gd name="T11" fmla="*/ 1512 h 2088"/>
                <a:gd name="T12" fmla="*/ 422 w 1070"/>
                <a:gd name="T13" fmla="*/ 1440 h 2088"/>
                <a:gd name="T14" fmla="*/ 382 w 1070"/>
                <a:gd name="T15" fmla="*/ 1361 h 2088"/>
                <a:gd name="T16" fmla="*/ 353 w 1070"/>
                <a:gd name="T17" fmla="*/ 1279 h 2088"/>
                <a:gd name="T18" fmla="*/ 333 w 1070"/>
                <a:gd name="T19" fmla="*/ 1191 h 2088"/>
                <a:gd name="T20" fmla="*/ 324 w 1070"/>
                <a:gd name="T21" fmla="*/ 1101 h 2088"/>
                <a:gd name="T22" fmla="*/ 324 w 1070"/>
                <a:gd name="T23" fmla="*/ 1031 h 2088"/>
                <a:gd name="T24" fmla="*/ 338 w 1070"/>
                <a:gd name="T25" fmla="*/ 920 h 2088"/>
                <a:gd name="T26" fmla="*/ 368 w 1070"/>
                <a:gd name="T27" fmla="*/ 813 h 2088"/>
                <a:gd name="T28" fmla="*/ 414 w 1070"/>
                <a:gd name="T29" fmla="*/ 714 h 2088"/>
                <a:gd name="T30" fmla="*/ 472 w 1070"/>
                <a:gd name="T31" fmla="*/ 623 h 2088"/>
                <a:gd name="T32" fmla="*/ 541 w 1070"/>
                <a:gd name="T33" fmla="*/ 542 h 2088"/>
                <a:gd name="T34" fmla="*/ 623 w 1070"/>
                <a:gd name="T35" fmla="*/ 472 h 2088"/>
                <a:gd name="T36" fmla="*/ 713 w 1070"/>
                <a:gd name="T37" fmla="*/ 414 h 2088"/>
                <a:gd name="T38" fmla="*/ 813 w 1070"/>
                <a:gd name="T39" fmla="*/ 369 h 2088"/>
                <a:gd name="T40" fmla="*/ 920 w 1070"/>
                <a:gd name="T41" fmla="*/ 339 h 2088"/>
                <a:gd name="T42" fmla="*/ 1031 w 1070"/>
                <a:gd name="T43" fmla="*/ 324 h 2088"/>
                <a:gd name="T44" fmla="*/ 1070 w 1070"/>
                <a:gd name="T45" fmla="*/ 0 h 2088"/>
                <a:gd name="T46" fmla="*/ 987 w 1070"/>
                <a:gd name="T47" fmla="*/ 3 h 2088"/>
                <a:gd name="T48" fmla="*/ 907 w 1070"/>
                <a:gd name="T49" fmla="*/ 13 h 2088"/>
                <a:gd name="T50" fmla="*/ 828 w 1070"/>
                <a:gd name="T51" fmla="*/ 27 h 2088"/>
                <a:gd name="T52" fmla="*/ 752 w 1070"/>
                <a:gd name="T53" fmla="*/ 48 h 2088"/>
                <a:gd name="T54" fmla="*/ 677 w 1070"/>
                <a:gd name="T55" fmla="*/ 74 h 2088"/>
                <a:gd name="T56" fmla="*/ 606 w 1070"/>
                <a:gd name="T57" fmla="*/ 106 h 2088"/>
                <a:gd name="T58" fmla="*/ 537 w 1070"/>
                <a:gd name="T59" fmla="*/ 142 h 2088"/>
                <a:gd name="T60" fmla="*/ 472 w 1070"/>
                <a:gd name="T61" fmla="*/ 183 h 2088"/>
                <a:gd name="T62" fmla="*/ 409 w 1070"/>
                <a:gd name="T63" fmla="*/ 228 h 2088"/>
                <a:gd name="T64" fmla="*/ 350 w 1070"/>
                <a:gd name="T65" fmla="*/ 278 h 2088"/>
                <a:gd name="T66" fmla="*/ 296 w 1070"/>
                <a:gd name="T67" fmla="*/ 332 h 2088"/>
                <a:gd name="T68" fmla="*/ 244 w 1070"/>
                <a:gd name="T69" fmla="*/ 389 h 2088"/>
                <a:gd name="T70" fmla="*/ 197 w 1070"/>
                <a:gd name="T71" fmla="*/ 451 h 2088"/>
                <a:gd name="T72" fmla="*/ 155 w 1070"/>
                <a:gd name="T73" fmla="*/ 515 h 2088"/>
                <a:gd name="T74" fmla="*/ 117 w 1070"/>
                <a:gd name="T75" fmla="*/ 583 h 2088"/>
                <a:gd name="T76" fmla="*/ 85 w 1070"/>
                <a:gd name="T77" fmla="*/ 654 h 2088"/>
                <a:gd name="T78" fmla="*/ 56 w 1070"/>
                <a:gd name="T79" fmla="*/ 726 h 2088"/>
                <a:gd name="T80" fmla="*/ 33 w 1070"/>
                <a:gd name="T81" fmla="*/ 803 h 2088"/>
                <a:gd name="T82" fmla="*/ 17 w 1070"/>
                <a:gd name="T83" fmla="*/ 880 h 2088"/>
                <a:gd name="T84" fmla="*/ 5 w 1070"/>
                <a:gd name="T85" fmla="*/ 961 h 2088"/>
                <a:gd name="T86" fmla="*/ 0 w 1070"/>
                <a:gd name="T87" fmla="*/ 1042 h 2088"/>
                <a:gd name="T88" fmla="*/ 1 w 1070"/>
                <a:gd name="T89" fmla="*/ 1114 h 2088"/>
                <a:gd name="T90" fmla="*/ 14 w 1070"/>
                <a:gd name="T91" fmla="*/ 1245 h 2088"/>
                <a:gd name="T92" fmla="*/ 42 w 1070"/>
                <a:gd name="T93" fmla="*/ 1369 h 2088"/>
                <a:gd name="T94" fmla="*/ 86 w 1070"/>
                <a:gd name="T95" fmla="*/ 1489 h 2088"/>
                <a:gd name="T96" fmla="*/ 141 w 1070"/>
                <a:gd name="T97" fmla="*/ 1601 h 2088"/>
                <a:gd name="T98" fmla="*/ 209 w 1070"/>
                <a:gd name="T99" fmla="*/ 1706 h 2088"/>
                <a:gd name="T100" fmla="*/ 288 w 1070"/>
                <a:gd name="T101" fmla="*/ 1800 h 2088"/>
                <a:gd name="T102" fmla="*/ 378 w 1070"/>
                <a:gd name="T103" fmla="*/ 1886 h 2088"/>
                <a:gd name="T104" fmla="*/ 477 w 1070"/>
                <a:gd name="T105" fmla="*/ 1960 h 2088"/>
                <a:gd name="T106" fmla="*/ 585 w 1070"/>
                <a:gd name="T107" fmla="*/ 2024 h 2088"/>
                <a:gd name="T108" fmla="*/ 700 w 1070"/>
                <a:gd name="T109" fmla="*/ 2074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2088">
                  <a:moveTo>
                    <a:pt x="838" y="1780"/>
                  </a:moveTo>
                  <a:lnTo>
                    <a:pt x="838" y="1780"/>
                  </a:lnTo>
                  <a:lnTo>
                    <a:pt x="811" y="1770"/>
                  </a:lnTo>
                  <a:lnTo>
                    <a:pt x="784" y="1760"/>
                  </a:lnTo>
                  <a:lnTo>
                    <a:pt x="757" y="1748"/>
                  </a:lnTo>
                  <a:lnTo>
                    <a:pt x="730" y="1735"/>
                  </a:lnTo>
                  <a:lnTo>
                    <a:pt x="705" y="1722"/>
                  </a:lnTo>
                  <a:lnTo>
                    <a:pt x="680" y="1707"/>
                  </a:lnTo>
                  <a:lnTo>
                    <a:pt x="656" y="1691"/>
                  </a:lnTo>
                  <a:lnTo>
                    <a:pt x="632" y="1674"/>
                  </a:lnTo>
                  <a:lnTo>
                    <a:pt x="609" y="1657"/>
                  </a:lnTo>
                  <a:lnTo>
                    <a:pt x="587" y="1639"/>
                  </a:lnTo>
                  <a:lnTo>
                    <a:pt x="564" y="1620"/>
                  </a:lnTo>
                  <a:lnTo>
                    <a:pt x="544" y="1600"/>
                  </a:lnTo>
                  <a:lnTo>
                    <a:pt x="524" y="1579"/>
                  </a:lnTo>
                  <a:lnTo>
                    <a:pt x="505" y="1558"/>
                  </a:lnTo>
                  <a:lnTo>
                    <a:pt x="486" y="1535"/>
                  </a:lnTo>
                  <a:lnTo>
                    <a:pt x="469" y="1512"/>
                  </a:lnTo>
                  <a:lnTo>
                    <a:pt x="452" y="1489"/>
                  </a:lnTo>
                  <a:lnTo>
                    <a:pt x="437" y="1465"/>
                  </a:lnTo>
                  <a:lnTo>
                    <a:pt x="422" y="1440"/>
                  </a:lnTo>
                  <a:lnTo>
                    <a:pt x="407" y="1415"/>
                  </a:lnTo>
                  <a:lnTo>
                    <a:pt x="394" y="1389"/>
                  </a:lnTo>
                  <a:lnTo>
                    <a:pt x="382" y="1361"/>
                  </a:lnTo>
                  <a:lnTo>
                    <a:pt x="371" y="1334"/>
                  </a:lnTo>
                  <a:lnTo>
                    <a:pt x="361" y="1307"/>
                  </a:lnTo>
                  <a:lnTo>
                    <a:pt x="353" y="1279"/>
                  </a:lnTo>
                  <a:lnTo>
                    <a:pt x="345" y="1250"/>
                  </a:lnTo>
                  <a:lnTo>
                    <a:pt x="338" y="1222"/>
                  </a:lnTo>
                  <a:lnTo>
                    <a:pt x="333" y="1191"/>
                  </a:lnTo>
                  <a:lnTo>
                    <a:pt x="329" y="1162"/>
                  </a:lnTo>
                  <a:lnTo>
                    <a:pt x="326" y="1131"/>
                  </a:lnTo>
                  <a:lnTo>
                    <a:pt x="324" y="1101"/>
                  </a:lnTo>
                  <a:lnTo>
                    <a:pt x="323" y="1070"/>
                  </a:lnTo>
                  <a:lnTo>
                    <a:pt x="323" y="1070"/>
                  </a:lnTo>
                  <a:lnTo>
                    <a:pt x="324" y="1031"/>
                  </a:lnTo>
                  <a:lnTo>
                    <a:pt x="327" y="993"/>
                  </a:lnTo>
                  <a:lnTo>
                    <a:pt x="332" y="956"/>
                  </a:lnTo>
                  <a:lnTo>
                    <a:pt x="338" y="920"/>
                  </a:lnTo>
                  <a:lnTo>
                    <a:pt x="347" y="883"/>
                  </a:lnTo>
                  <a:lnTo>
                    <a:pt x="357" y="848"/>
                  </a:lnTo>
                  <a:lnTo>
                    <a:pt x="368" y="813"/>
                  </a:lnTo>
                  <a:lnTo>
                    <a:pt x="382" y="780"/>
                  </a:lnTo>
                  <a:lnTo>
                    <a:pt x="396" y="747"/>
                  </a:lnTo>
                  <a:lnTo>
                    <a:pt x="414" y="714"/>
                  </a:lnTo>
                  <a:lnTo>
                    <a:pt x="432" y="683"/>
                  </a:lnTo>
                  <a:lnTo>
                    <a:pt x="451" y="653"/>
                  </a:lnTo>
                  <a:lnTo>
                    <a:pt x="472" y="623"/>
                  </a:lnTo>
                  <a:lnTo>
                    <a:pt x="494" y="595"/>
                  </a:lnTo>
                  <a:lnTo>
                    <a:pt x="517" y="569"/>
                  </a:lnTo>
                  <a:lnTo>
                    <a:pt x="541" y="542"/>
                  </a:lnTo>
                  <a:lnTo>
                    <a:pt x="567" y="517"/>
                  </a:lnTo>
                  <a:lnTo>
                    <a:pt x="595" y="494"/>
                  </a:lnTo>
                  <a:lnTo>
                    <a:pt x="623" y="472"/>
                  </a:lnTo>
                  <a:lnTo>
                    <a:pt x="652" y="451"/>
                  </a:lnTo>
                  <a:lnTo>
                    <a:pt x="682" y="432"/>
                  </a:lnTo>
                  <a:lnTo>
                    <a:pt x="713" y="414"/>
                  </a:lnTo>
                  <a:lnTo>
                    <a:pt x="746" y="397"/>
                  </a:lnTo>
                  <a:lnTo>
                    <a:pt x="779" y="382"/>
                  </a:lnTo>
                  <a:lnTo>
                    <a:pt x="813" y="369"/>
                  </a:lnTo>
                  <a:lnTo>
                    <a:pt x="847" y="357"/>
                  </a:lnTo>
                  <a:lnTo>
                    <a:pt x="883" y="347"/>
                  </a:lnTo>
                  <a:lnTo>
                    <a:pt x="920" y="339"/>
                  </a:lnTo>
                  <a:lnTo>
                    <a:pt x="956" y="332"/>
                  </a:lnTo>
                  <a:lnTo>
                    <a:pt x="993" y="327"/>
                  </a:lnTo>
                  <a:lnTo>
                    <a:pt x="1031" y="324"/>
                  </a:lnTo>
                  <a:lnTo>
                    <a:pt x="1070" y="324"/>
                  </a:lnTo>
                  <a:lnTo>
                    <a:pt x="1070" y="0"/>
                  </a:lnTo>
                  <a:lnTo>
                    <a:pt x="1070" y="0"/>
                  </a:lnTo>
                  <a:lnTo>
                    <a:pt x="1042" y="1"/>
                  </a:lnTo>
                  <a:lnTo>
                    <a:pt x="1014" y="2"/>
                  </a:lnTo>
                  <a:lnTo>
                    <a:pt x="987" y="3"/>
                  </a:lnTo>
                  <a:lnTo>
                    <a:pt x="960" y="6"/>
                  </a:lnTo>
                  <a:lnTo>
                    <a:pt x="934" y="9"/>
                  </a:lnTo>
                  <a:lnTo>
                    <a:pt x="907" y="13"/>
                  </a:lnTo>
                  <a:lnTo>
                    <a:pt x="880" y="17"/>
                  </a:lnTo>
                  <a:lnTo>
                    <a:pt x="854" y="22"/>
                  </a:lnTo>
                  <a:lnTo>
                    <a:pt x="828" y="27"/>
                  </a:lnTo>
                  <a:lnTo>
                    <a:pt x="802" y="34"/>
                  </a:lnTo>
                  <a:lnTo>
                    <a:pt x="777" y="41"/>
                  </a:lnTo>
                  <a:lnTo>
                    <a:pt x="752" y="48"/>
                  </a:lnTo>
                  <a:lnTo>
                    <a:pt x="726" y="56"/>
                  </a:lnTo>
                  <a:lnTo>
                    <a:pt x="702" y="65"/>
                  </a:lnTo>
                  <a:lnTo>
                    <a:pt x="677" y="74"/>
                  </a:lnTo>
                  <a:lnTo>
                    <a:pt x="653" y="85"/>
                  </a:lnTo>
                  <a:lnTo>
                    <a:pt x="630" y="95"/>
                  </a:lnTo>
                  <a:lnTo>
                    <a:pt x="606" y="106"/>
                  </a:lnTo>
                  <a:lnTo>
                    <a:pt x="583" y="118"/>
                  </a:lnTo>
                  <a:lnTo>
                    <a:pt x="559" y="130"/>
                  </a:lnTo>
                  <a:lnTo>
                    <a:pt x="537" y="142"/>
                  </a:lnTo>
                  <a:lnTo>
                    <a:pt x="515" y="155"/>
                  </a:lnTo>
                  <a:lnTo>
                    <a:pt x="493" y="169"/>
                  </a:lnTo>
                  <a:lnTo>
                    <a:pt x="472" y="183"/>
                  </a:lnTo>
                  <a:lnTo>
                    <a:pt x="451" y="197"/>
                  </a:lnTo>
                  <a:lnTo>
                    <a:pt x="430" y="212"/>
                  </a:lnTo>
                  <a:lnTo>
                    <a:pt x="409" y="228"/>
                  </a:lnTo>
                  <a:lnTo>
                    <a:pt x="389" y="245"/>
                  </a:lnTo>
                  <a:lnTo>
                    <a:pt x="369" y="261"/>
                  </a:lnTo>
                  <a:lnTo>
                    <a:pt x="350" y="278"/>
                  </a:lnTo>
                  <a:lnTo>
                    <a:pt x="332" y="296"/>
                  </a:lnTo>
                  <a:lnTo>
                    <a:pt x="313" y="314"/>
                  </a:lnTo>
                  <a:lnTo>
                    <a:pt x="296" y="332"/>
                  </a:lnTo>
                  <a:lnTo>
                    <a:pt x="278" y="351"/>
                  </a:lnTo>
                  <a:lnTo>
                    <a:pt x="261" y="370"/>
                  </a:lnTo>
                  <a:lnTo>
                    <a:pt x="244" y="389"/>
                  </a:lnTo>
                  <a:lnTo>
                    <a:pt x="228" y="410"/>
                  </a:lnTo>
                  <a:lnTo>
                    <a:pt x="212" y="430"/>
                  </a:lnTo>
                  <a:lnTo>
                    <a:pt x="197" y="451"/>
                  </a:lnTo>
                  <a:lnTo>
                    <a:pt x="183" y="472"/>
                  </a:lnTo>
                  <a:lnTo>
                    <a:pt x="168" y="493"/>
                  </a:lnTo>
                  <a:lnTo>
                    <a:pt x="155" y="515"/>
                  </a:lnTo>
                  <a:lnTo>
                    <a:pt x="142" y="537"/>
                  </a:lnTo>
                  <a:lnTo>
                    <a:pt x="129" y="560"/>
                  </a:lnTo>
                  <a:lnTo>
                    <a:pt x="117" y="583"/>
                  </a:lnTo>
                  <a:lnTo>
                    <a:pt x="106" y="606"/>
                  </a:lnTo>
                  <a:lnTo>
                    <a:pt x="95" y="630"/>
                  </a:lnTo>
                  <a:lnTo>
                    <a:pt x="85" y="654"/>
                  </a:lnTo>
                  <a:lnTo>
                    <a:pt x="74" y="677"/>
                  </a:lnTo>
                  <a:lnTo>
                    <a:pt x="64" y="702"/>
                  </a:lnTo>
                  <a:lnTo>
                    <a:pt x="56" y="726"/>
                  </a:lnTo>
                  <a:lnTo>
                    <a:pt x="48" y="752"/>
                  </a:lnTo>
                  <a:lnTo>
                    <a:pt x="40" y="777"/>
                  </a:lnTo>
                  <a:lnTo>
                    <a:pt x="33" y="803"/>
                  </a:lnTo>
                  <a:lnTo>
                    <a:pt x="27" y="828"/>
                  </a:lnTo>
                  <a:lnTo>
                    <a:pt x="22" y="854"/>
                  </a:lnTo>
                  <a:lnTo>
                    <a:pt x="17" y="880"/>
                  </a:lnTo>
                  <a:lnTo>
                    <a:pt x="12" y="907"/>
                  </a:lnTo>
                  <a:lnTo>
                    <a:pt x="9" y="934"/>
                  </a:lnTo>
                  <a:lnTo>
                    <a:pt x="5" y="961"/>
                  </a:lnTo>
                  <a:lnTo>
                    <a:pt x="3" y="987"/>
                  </a:lnTo>
                  <a:lnTo>
                    <a:pt x="1" y="1015"/>
                  </a:lnTo>
                  <a:lnTo>
                    <a:pt x="0" y="1042"/>
                  </a:lnTo>
                  <a:lnTo>
                    <a:pt x="0" y="1070"/>
                  </a:lnTo>
                  <a:lnTo>
                    <a:pt x="0" y="1070"/>
                  </a:lnTo>
                  <a:lnTo>
                    <a:pt x="1" y="1114"/>
                  </a:lnTo>
                  <a:lnTo>
                    <a:pt x="4" y="1158"/>
                  </a:lnTo>
                  <a:lnTo>
                    <a:pt x="8" y="1201"/>
                  </a:lnTo>
                  <a:lnTo>
                    <a:pt x="14" y="1245"/>
                  </a:lnTo>
                  <a:lnTo>
                    <a:pt x="22" y="1287"/>
                  </a:lnTo>
                  <a:lnTo>
                    <a:pt x="31" y="1328"/>
                  </a:lnTo>
                  <a:lnTo>
                    <a:pt x="42" y="1369"/>
                  </a:lnTo>
                  <a:lnTo>
                    <a:pt x="55" y="1410"/>
                  </a:lnTo>
                  <a:lnTo>
                    <a:pt x="69" y="1450"/>
                  </a:lnTo>
                  <a:lnTo>
                    <a:pt x="86" y="1489"/>
                  </a:lnTo>
                  <a:lnTo>
                    <a:pt x="103" y="1526"/>
                  </a:lnTo>
                  <a:lnTo>
                    <a:pt x="121" y="1565"/>
                  </a:lnTo>
                  <a:lnTo>
                    <a:pt x="141" y="1601"/>
                  </a:lnTo>
                  <a:lnTo>
                    <a:pt x="162" y="1636"/>
                  </a:lnTo>
                  <a:lnTo>
                    <a:pt x="185" y="1671"/>
                  </a:lnTo>
                  <a:lnTo>
                    <a:pt x="209" y="1706"/>
                  </a:lnTo>
                  <a:lnTo>
                    <a:pt x="234" y="1738"/>
                  </a:lnTo>
                  <a:lnTo>
                    <a:pt x="261" y="1770"/>
                  </a:lnTo>
                  <a:lnTo>
                    <a:pt x="288" y="1800"/>
                  </a:lnTo>
                  <a:lnTo>
                    <a:pt x="317" y="1830"/>
                  </a:lnTo>
                  <a:lnTo>
                    <a:pt x="347" y="1858"/>
                  </a:lnTo>
                  <a:lnTo>
                    <a:pt x="378" y="1886"/>
                  </a:lnTo>
                  <a:lnTo>
                    <a:pt x="410" y="1912"/>
                  </a:lnTo>
                  <a:lnTo>
                    <a:pt x="443" y="1937"/>
                  </a:lnTo>
                  <a:lnTo>
                    <a:pt x="477" y="1960"/>
                  </a:lnTo>
                  <a:lnTo>
                    <a:pt x="512" y="1983"/>
                  </a:lnTo>
                  <a:lnTo>
                    <a:pt x="548" y="2004"/>
                  </a:lnTo>
                  <a:lnTo>
                    <a:pt x="585" y="2024"/>
                  </a:lnTo>
                  <a:lnTo>
                    <a:pt x="623" y="2042"/>
                  </a:lnTo>
                  <a:lnTo>
                    <a:pt x="661" y="2059"/>
                  </a:lnTo>
                  <a:lnTo>
                    <a:pt x="700" y="2074"/>
                  </a:lnTo>
                  <a:lnTo>
                    <a:pt x="739" y="2088"/>
                  </a:lnTo>
                  <a:lnTo>
                    <a:pt x="838" y="1780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4570413" y="2020888"/>
              <a:ext cx="1697037" cy="3302000"/>
            </a:xfrm>
            <a:custGeom>
              <a:avLst/>
              <a:gdLst>
                <a:gd name="T0" fmla="*/ 391 w 1069"/>
                <a:gd name="T1" fmla="*/ 2066 h 2080"/>
                <a:gd name="T2" fmla="*/ 503 w 1069"/>
                <a:gd name="T3" fmla="*/ 2013 h 2080"/>
                <a:gd name="T4" fmla="*/ 607 w 1069"/>
                <a:gd name="T5" fmla="*/ 1950 h 2080"/>
                <a:gd name="T6" fmla="*/ 704 w 1069"/>
                <a:gd name="T7" fmla="*/ 1876 h 2080"/>
                <a:gd name="T8" fmla="*/ 790 w 1069"/>
                <a:gd name="T9" fmla="*/ 1790 h 2080"/>
                <a:gd name="T10" fmla="*/ 867 w 1069"/>
                <a:gd name="T11" fmla="*/ 1695 h 2080"/>
                <a:gd name="T12" fmla="*/ 933 w 1069"/>
                <a:gd name="T13" fmla="*/ 1593 h 2080"/>
                <a:gd name="T14" fmla="*/ 986 w 1069"/>
                <a:gd name="T15" fmla="*/ 1482 h 2080"/>
                <a:gd name="T16" fmla="*/ 1028 w 1069"/>
                <a:gd name="T17" fmla="*/ 1364 h 2080"/>
                <a:gd name="T18" fmla="*/ 1055 w 1069"/>
                <a:gd name="T19" fmla="*/ 1242 h 2080"/>
                <a:gd name="T20" fmla="*/ 1068 w 1069"/>
                <a:gd name="T21" fmla="*/ 1114 h 2080"/>
                <a:gd name="T22" fmla="*/ 1069 w 1069"/>
                <a:gd name="T23" fmla="*/ 1042 h 2080"/>
                <a:gd name="T24" fmla="*/ 1064 w 1069"/>
                <a:gd name="T25" fmla="*/ 961 h 2080"/>
                <a:gd name="T26" fmla="*/ 1052 w 1069"/>
                <a:gd name="T27" fmla="*/ 880 h 2080"/>
                <a:gd name="T28" fmla="*/ 1036 w 1069"/>
                <a:gd name="T29" fmla="*/ 803 h 2080"/>
                <a:gd name="T30" fmla="*/ 1013 w 1069"/>
                <a:gd name="T31" fmla="*/ 726 h 2080"/>
                <a:gd name="T32" fmla="*/ 984 w 1069"/>
                <a:gd name="T33" fmla="*/ 654 h 2080"/>
                <a:gd name="T34" fmla="*/ 952 w 1069"/>
                <a:gd name="T35" fmla="*/ 583 h 2080"/>
                <a:gd name="T36" fmla="*/ 914 w 1069"/>
                <a:gd name="T37" fmla="*/ 515 h 2080"/>
                <a:gd name="T38" fmla="*/ 872 w 1069"/>
                <a:gd name="T39" fmla="*/ 451 h 2080"/>
                <a:gd name="T40" fmla="*/ 825 w 1069"/>
                <a:gd name="T41" fmla="*/ 389 h 2080"/>
                <a:gd name="T42" fmla="*/ 773 w 1069"/>
                <a:gd name="T43" fmla="*/ 332 h 2080"/>
                <a:gd name="T44" fmla="*/ 719 w 1069"/>
                <a:gd name="T45" fmla="*/ 278 h 2080"/>
                <a:gd name="T46" fmla="*/ 660 w 1069"/>
                <a:gd name="T47" fmla="*/ 228 h 2080"/>
                <a:gd name="T48" fmla="*/ 597 w 1069"/>
                <a:gd name="T49" fmla="*/ 183 h 2080"/>
                <a:gd name="T50" fmla="*/ 532 w 1069"/>
                <a:gd name="T51" fmla="*/ 142 h 2080"/>
                <a:gd name="T52" fmla="*/ 463 w 1069"/>
                <a:gd name="T53" fmla="*/ 106 h 2080"/>
                <a:gd name="T54" fmla="*/ 392 w 1069"/>
                <a:gd name="T55" fmla="*/ 74 h 2080"/>
                <a:gd name="T56" fmla="*/ 317 w 1069"/>
                <a:gd name="T57" fmla="*/ 48 h 2080"/>
                <a:gd name="T58" fmla="*/ 241 w 1069"/>
                <a:gd name="T59" fmla="*/ 27 h 2080"/>
                <a:gd name="T60" fmla="*/ 162 w 1069"/>
                <a:gd name="T61" fmla="*/ 13 h 2080"/>
                <a:gd name="T62" fmla="*/ 82 w 1069"/>
                <a:gd name="T63" fmla="*/ 3 h 2080"/>
                <a:gd name="T64" fmla="*/ 0 w 1069"/>
                <a:gd name="T65" fmla="*/ 0 h 2080"/>
                <a:gd name="T66" fmla="*/ 38 w 1069"/>
                <a:gd name="T67" fmla="*/ 324 h 2080"/>
                <a:gd name="T68" fmla="*/ 150 w 1069"/>
                <a:gd name="T69" fmla="*/ 339 h 2080"/>
                <a:gd name="T70" fmla="*/ 256 w 1069"/>
                <a:gd name="T71" fmla="*/ 369 h 2080"/>
                <a:gd name="T72" fmla="*/ 356 w 1069"/>
                <a:gd name="T73" fmla="*/ 414 h 2080"/>
                <a:gd name="T74" fmla="*/ 446 w 1069"/>
                <a:gd name="T75" fmla="*/ 472 h 2080"/>
                <a:gd name="T76" fmla="*/ 528 w 1069"/>
                <a:gd name="T77" fmla="*/ 542 h 2080"/>
                <a:gd name="T78" fmla="*/ 597 w 1069"/>
                <a:gd name="T79" fmla="*/ 623 h 2080"/>
                <a:gd name="T80" fmla="*/ 655 w 1069"/>
                <a:gd name="T81" fmla="*/ 714 h 2080"/>
                <a:gd name="T82" fmla="*/ 701 w 1069"/>
                <a:gd name="T83" fmla="*/ 813 h 2080"/>
                <a:gd name="T84" fmla="*/ 731 w 1069"/>
                <a:gd name="T85" fmla="*/ 920 h 2080"/>
                <a:gd name="T86" fmla="*/ 745 w 1069"/>
                <a:gd name="T87" fmla="*/ 1031 h 2080"/>
                <a:gd name="T88" fmla="*/ 745 w 1069"/>
                <a:gd name="T89" fmla="*/ 1102 h 2080"/>
                <a:gd name="T90" fmla="*/ 736 w 1069"/>
                <a:gd name="T91" fmla="*/ 1193 h 2080"/>
                <a:gd name="T92" fmla="*/ 715 w 1069"/>
                <a:gd name="T93" fmla="*/ 1283 h 2080"/>
                <a:gd name="T94" fmla="*/ 685 w 1069"/>
                <a:gd name="T95" fmla="*/ 1366 h 2080"/>
                <a:gd name="T96" fmla="*/ 644 w 1069"/>
                <a:gd name="T97" fmla="*/ 1446 h 2080"/>
                <a:gd name="T98" fmla="*/ 595 w 1069"/>
                <a:gd name="T99" fmla="*/ 1519 h 2080"/>
                <a:gd name="T100" fmla="*/ 538 w 1069"/>
                <a:gd name="T101" fmla="*/ 1587 h 2080"/>
                <a:gd name="T102" fmla="*/ 473 w 1069"/>
                <a:gd name="T103" fmla="*/ 1646 h 2080"/>
                <a:gd name="T104" fmla="*/ 402 w 1069"/>
                <a:gd name="T105" fmla="*/ 1698 h 2080"/>
                <a:gd name="T106" fmla="*/ 324 w 1069"/>
                <a:gd name="T107" fmla="*/ 1742 h 2080"/>
                <a:gd name="T108" fmla="*/ 242 w 1069"/>
                <a:gd name="T109" fmla="*/ 1776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9" h="2080">
                  <a:moveTo>
                    <a:pt x="353" y="2080"/>
                  </a:moveTo>
                  <a:lnTo>
                    <a:pt x="353" y="2080"/>
                  </a:lnTo>
                  <a:lnTo>
                    <a:pt x="391" y="2066"/>
                  </a:lnTo>
                  <a:lnTo>
                    <a:pt x="429" y="2050"/>
                  </a:lnTo>
                  <a:lnTo>
                    <a:pt x="466" y="2033"/>
                  </a:lnTo>
                  <a:lnTo>
                    <a:pt x="503" y="2013"/>
                  </a:lnTo>
                  <a:lnTo>
                    <a:pt x="539" y="1994"/>
                  </a:lnTo>
                  <a:lnTo>
                    <a:pt x="573" y="1972"/>
                  </a:lnTo>
                  <a:lnTo>
                    <a:pt x="607" y="1950"/>
                  </a:lnTo>
                  <a:lnTo>
                    <a:pt x="640" y="1926"/>
                  </a:lnTo>
                  <a:lnTo>
                    <a:pt x="673" y="1902"/>
                  </a:lnTo>
                  <a:lnTo>
                    <a:pt x="704" y="1876"/>
                  </a:lnTo>
                  <a:lnTo>
                    <a:pt x="734" y="1847"/>
                  </a:lnTo>
                  <a:lnTo>
                    <a:pt x="762" y="1819"/>
                  </a:lnTo>
                  <a:lnTo>
                    <a:pt x="790" y="1790"/>
                  </a:lnTo>
                  <a:lnTo>
                    <a:pt x="817" y="1760"/>
                  </a:lnTo>
                  <a:lnTo>
                    <a:pt x="843" y="1728"/>
                  </a:lnTo>
                  <a:lnTo>
                    <a:pt x="867" y="1695"/>
                  </a:lnTo>
                  <a:lnTo>
                    <a:pt x="890" y="1662"/>
                  </a:lnTo>
                  <a:lnTo>
                    <a:pt x="912" y="1628"/>
                  </a:lnTo>
                  <a:lnTo>
                    <a:pt x="933" y="1593"/>
                  </a:lnTo>
                  <a:lnTo>
                    <a:pt x="952" y="1557"/>
                  </a:lnTo>
                  <a:lnTo>
                    <a:pt x="970" y="1519"/>
                  </a:lnTo>
                  <a:lnTo>
                    <a:pt x="986" y="1482"/>
                  </a:lnTo>
                  <a:lnTo>
                    <a:pt x="1002" y="1443"/>
                  </a:lnTo>
                  <a:lnTo>
                    <a:pt x="1016" y="1405"/>
                  </a:lnTo>
                  <a:lnTo>
                    <a:pt x="1028" y="1364"/>
                  </a:lnTo>
                  <a:lnTo>
                    <a:pt x="1039" y="1324"/>
                  </a:lnTo>
                  <a:lnTo>
                    <a:pt x="1048" y="1283"/>
                  </a:lnTo>
                  <a:lnTo>
                    <a:pt x="1055" y="1242"/>
                  </a:lnTo>
                  <a:lnTo>
                    <a:pt x="1061" y="1199"/>
                  </a:lnTo>
                  <a:lnTo>
                    <a:pt x="1066" y="1156"/>
                  </a:lnTo>
                  <a:lnTo>
                    <a:pt x="1068" y="1114"/>
                  </a:lnTo>
                  <a:lnTo>
                    <a:pt x="1069" y="1070"/>
                  </a:lnTo>
                  <a:lnTo>
                    <a:pt x="1069" y="1070"/>
                  </a:lnTo>
                  <a:lnTo>
                    <a:pt x="1069" y="1042"/>
                  </a:lnTo>
                  <a:lnTo>
                    <a:pt x="1068" y="1015"/>
                  </a:lnTo>
                  <a:lnTo>
                    <a:pt x="1066" y="987"/>
                  </a:lnTo>
                  <a:lnTo>
                    <a:pt x="1064" y="961"/>
                  </a:lnTo>
                  <a:lnTo>
                    <a:pt x="1060" y="934"/>
                  </a:lnTo>
                  <a:lnTo>
                    <a:pt x="1057" y="907"/>
                  </a:lnTo>
                  <a:lnTo>
                    <a:pt x="1052" y="880"/>
                  </a:lnTo>
                  <a:lnTo>
                    <a:pt x="1047" y="854"/>
                  </a:lnTo>
                  <a:lnTo>
                    <a:pt x="1042" y="828"/>
                  </a:lnTo>
                  <a:lnTo>
                    <a:pt x="1036" y="803"/>
                  </a:lnTo>
                  <a:lnTo>
                    <a:pt x="1029" y="777"/>
                  </a:lnTo>
                  <a:lnTo>
                    <a:pt x="1021" y="752"/>
                  </a:lnTo>
                  <a:lnTo>
                    <a:pt x="1013" y="726"/>
                  </a:lnTo>
                  <a:lnTo>
                    <a:pt x="1005" y="702"/>
                  </a:lnTo>
                  <a:lnTo>
                    <a:pt x="995" y="677"/>
                  </a:lnTo>
                  <a:lnTo>
                    <a:pt x="984" y="654"/>
                  </a:lnTo>
                  <a:lnTo>
                    <a:pt x="974" y="630"/>
                  </a:lnTo>
                  <a:lnTo>
                    <a:pt x="963" y="606"/>
                  </a:lnTo>
                  <a:lnTo>
                    <a:pt x="952" y="583"/>
                  </a:lnTo>
                  <a:lnTo>
                    <a:pt x="940" y="560"/>
                  </a:lnTo>
                  <a:lnTo>
                    <a:pt x="927" y="537"/>
                  </a:lnTo>
                  <a:lnTo>
                    <a:pt x="914" y="515"/>
                  </a:lnTo>
                  <a:lnTo>
                    <a:pt x="901" y="493"/>
                  </a:lnTo>
                  <a:lnTo>
                    <a:pt x="886" y="472"/>
                  </a:lnTo>
                  <a:lnTo>
                    <a:pt x="872" y="451"/>
                  </a:lnTo>
                  <a:lnTo>
                    <a:pt x="857" y="430"/>
                  </a:lnTo>
                  <a:lnTo>
                    <a:pt x="841" y="410"/>
                  </a:lnTo>
                  <a:lnTo>
                    <a:pt x="825" y="389"/>
                  </a:lnTo>
                  <a:lnTo>
                    <a:pt x="808" y="370"/>
                  </a:lnTo>
                  <a:lnTo>
                    <a:pt x="791" y="351"/>
                  </a:lnTo>
                  <a:lnTo>
                    <a:pt x="773" y="332"/>
                  </a:lnTo>
                  <a:lnTo>
                    <a:pt x="756" y="314"/>
                  </a:lnTo>
                  <a:lnTo>
                    <a:pt x="737" y="296"/>
                  </a:lnTo>
                  <a:lnTo>
                    <a:pt x="719" y="278"/>
                  </a:lnTo>
                  <a:lnTo>
                    <a:pt x="700" y="261"/>
                  </a:lnTo>
                  <a:lnTo>
                    <a:pt x="680" y="245"/>
                  </a:lnTo>
                  <a:lnTo>
                    <a:pt x="660" y="228"/>
                  </a:lnTo>
                  <a:lnTo>
                    <a:pt x="639" y="212"/>
                  </a:lnTo>
                  <a:lnTo>
                    <a:pt x="618" y="197"/>
                  </a:lnTo>
                  <a:lnTo>
                    <a:pt x="597" y="183"/>
                  </a:lnTo>
                  <a:lnTo>
                    <a:pt x="576" y="169"/>
                  </a:lnTo>
                  <a:lnTo>
                    <a:pt x="554" y="155"/>
                  </a:lnTo>
                  <a:lnTo>
                    <a:pt x="532" y="142"/>
                  </a:lnTo>
                  <a:lnTo>
                    <a:pt x="510" y="130"/>
                  </a:lnTo>
                  <a:lnTo>
                    <a:pt x="486" y="118"/>
                  </a:lnTo>
                  <a:lnTo>
                    <a:pt x="463" y="106"/>
                  </a:lnTo>
                  <a:lnTo>
                    <a:pt x="439" y="95"/>
                  </a:lnTo>
                  <a:lnTo>
                    <a:pt x="416" y="85"/>
                  </a:lnTo>
                  <a:lnTo>
                    <a:pt x="392" y="74"/>
                  </a:lnTo>
                  <a:lnTo>
                    <a:pt x="368" y="65"/>
                  </a:lnTo>
                  <a:lnTo>
                    <a:pt x="343" y="56"/>
                  </a:lnTo>
                  <a:lnTo>
                    <a:pt x="317" y="48"/>
                  </a:lnTo>
                  <a:lnTo>
                    <a:pt x="292" y="41"/>
                  </a:lnTo>
                  <a:lnTo>
                    <a:pt x="267" y="34"/>
                  </a:lnTo>
                  <a:lnTo>
                    <a:pt x="241" y="27"/>
                  </a:lnTo>
                  <a:lnTo>
                    <a:pt x="215" y="22"/>
                  </a:lnTo>
                  <a:lnTo>
                    <a:pt x="189" y="17"/>
                  </a:lnTo>
                  <a:lnTo>
                    <a:pt x="162" y="13"/>
                  </a:lnTo>
                  <a:lnTo>
                    <a:pt x="135" y="9"/>
                  </a:lnTo>
                  <a:lnTo>
                    <a:pt x="109" y="6"/>
                  </a:lnTo>
                  <a:lnTo>
                    <a:pt x="82" y="3"/>
                  </a:lnTo>
                  <a:lnTo>
                    <a:pt x="55" y="2"/>
                  </a:lnTo>
                  <a:lnTo>
                    <a:pt x="27" y="1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38" y="324"/>
                  </a:lnTo>
                  <a:lnTo>
                    <a:pt x="76" y="327"/>
                  </a:lnTo>
                  <a:lnTo>
                    <a:pt x="113" y="332"/>
                  </a:lnTo>
                  <a:lnTo>
                    <a:pt x="150" y="339"/>
                  </a:lnTo>
                  <a:lnTo>
                    <a:pt x="186" y="347"/>
                  </a:lnTo>
                  <a:lnTo>
                    <a:pt x="222" y="357"/>
                  </a:lnTo>
                  <a:lnTo>
                    <a:pt x="256" y="369"/>
                  </a:lnTo>
                  <a:lnTo>
                    <a:pt x="290" y="382"/>
                  </a:lnTo>
                  <a:lnTo>
                    <a:pt x="323" y="397"/>
                  </a:lnTo>
                  <a:lnTo>
                    <a:pt x="356" y="414"/>
                  </a:lnTo>
                  <a:lnTo>
                    <a:pt x="387" y="432"/>
                  </a:lnTo>
                  <a:lnTo>
                    <a:pt x="417" y="451"/>
                  </a:lnTo>
                  <a:lnTo>
                    <a:pt x="446" y="472"/>
                  </a:lnTo>
                  <a:lnTo>
                    <a:pt x="474" y="494"/>
                  </a:lnTo>
                  <a:lnTo>
                    <a:pt x="502" y="517"/>
                  </a:lnTo>
                  <a:lnTo>
                    <a:pt x="528" y="542"/>
                  </a:lnTo>
                  <a:lnTo>
                    <a:pt x="552" y="569"/>
                  </a:lnTo>
                  <a:lnTo>
                    <a:pt x="575" y="595"/>
                  </a:lnTo>
                  <a:lnTo>
                    <a:pt x="597" y="623"/>
                  </a:lnTo>
                  <a:lnTo>
                    <a:pt x="618" y="653"/>
                  </a:lnTo>
                  <a:lnTo>
                    <a:pt x="637" y="683"/>
                  </a:lnTo>
                  <a:lnTo>
                    <a:pt x="655" y="714"/>
                  </a:lnTo>
                  <a:lnTo>
                    <a:pt x="673" y="747"/>
                  </a:lnTo>
                  <a:lnTo>
                    <a:pt x="687" y="780"/>
                  </a:lnTo>
                  <a:lnTo>
                    <a:pt x="701" y="813"/>
                  </a:lnTo>
                  <a:lnTo>
                    <a:pt x="712" y="848"/>
                  </a:lnTo>
                  <a:lnTo>
                    <a:pt x="722" y="883"/>
                  </a:lnTo>
                  <a:lnTo>
                    <a:pt x="731" y="920"/>
                  </a:lnTo>
                  <a:lnTo>
                    <a:pt x="737" y="956"/>
                  </a:lnTo>
                  <a:lnTo>
                    <a:pt x="742" y="993"/>
                  </a:lnTo>
                  <a:lnTo>
                    <a:pt x="745" y="1031"/>
                  </a:lnTo>
                  <a:lnTo>
                    <a:pt x="746" y="1070"/>
                  </a:lnTo>
                  <a:lnTo>
                    <a:pt x="746" y="1070"/>
                  </a:lnTo>
                  <a:lnTo>
                    <a:pt x="745" y="1102"/>
                  </a:lnTo>
                  <a:lnTo>
                    <a:pt x="743" y="1133"/>
                  </a:lnTo>
                  <a:lnTo>
                    <a:pt x="740" y="1163"/>
                  </a:lnTo>
                  <a:lnTo>
                    <a:pt x="736" y="1193"/>
                  </a:lnTo>
                  <a:lnTo>
                    <a:pt x="730" y="1224"/>
                  </a:lnTo>
                  <a:lnTo>
                    <a:pt x="723" y="1254"/>
                  </a:lnTo>
                  <a:lnTo>
                    <a:pt x="715" y="1283"/>
                  </a:lnTo>
                  <a:lnTo>
                    <a:pt x="706" y="1311"/>
                  </a:lnTo>
                  <a:lnTo>
                    <a:pt x="696" y="1339"/>
                  </a:lnTo>
                  <a:lnTo>
                    <a:pt x="685" y="1366"/>
                  </a:lnTo>
                  <a:lnTo>
                    <a:pt x="672" y="1394"/>
                  </a:lnTo>
                  <a:lnTo>
                    <a:pt x="659" y="1421"/>
                  </a:lnTo>
                  <a:lnTo>
                    <a:pt x="644" y="1446"/>
                  </a:lnTo>
                  <a:lnTo>
                    <a:pt x="628" y="1471"/>
                  </a:lnTo>
                  <a:lnTo>
                    <a:pt x="612" y="1496"/>
                  </a:lnTo>
                  <a:lnTo>
                    <a:pt x="595" y="1519"/>
                  </a:lnTo>
                  <a:lnTo>
                    <a:pt x="577" y="1543"/>
                  </a:lnTo>
                  <a:lnTo>
                    <a:pt x="558" y="1565"/>
                  </a:lnTo>
                  <a:lnTo>
                    <a:pt x="538" y="1587"/>
                  </a:lnTo>
                  <a:lnTo>
                    <a:pt x="518" y="1608"/>
                  </a:lnTo>
                  <a:lnTo>
                    <a:pt x="496" y="1627"/>
                  </a:lnTo>
                  <a:lnTo>
                    <a:pt x="473" y="1646"/>
                  </a:lnTo>
                  <a:lnTo>
                    <a:pt x="450" y="1664"/>
                  </a:lnTo>
                  <a:lnTo>
                    <a:pt x="427" y="1682"/>
                  </a:lnTo>
                  <a:lnTo>
                    <a:pt x="402" y="1698"/>
                  </a:lnTo>
                  <a:lnTo>
                    <a:pt x="377" y="1714"/>
                  </a:lnTo>
                  <a:lnTo>
                    <a:pt x="352" y="1729"/>
                  </a:lnTo>
                  <a:lnTo>
                    <a:pt x="324" y="1742"/>
                  </a:lnTo>
                  <a:lnTo>
                    <a:pt x="298" y="1754"/>
                  </a:lnTo>
                  <a:lnTo>
                    <a:pt x="270" y="1766"/>
                  </a:lnTo>
                  <a:lnTo>
                    <a:pt x="242" y="1776"/>
                  </a:lnTo>
                  <a:lnTo>
                    <a:pt x="214" y="1785"/>
                  </a:lnTo>
                  <a:lnTo>
                    <a:pt x="353" y="2080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4570413" y="2020888"/>
              <a:ext cx="1697037" cy="3302000"/>
            </a:xfrm>
            <a:custGeom>
              <a:avLst/>
              <a:gdLst>
                <a:gd name="T0" fmla="*/ 391 w 1069"/>
                <a:gd name="T1" fmla="*/ 2066 h 2080"/>
                <a:gd name="T2" fmla="*/ 503 w 1069"/>
                <a:gd name="T3" fmla="*/ 2013 h 2080"/>
                <a:gd name="T4" fmla="*/ 607 w 1069"/>
                <a:gd name="T5" fmla="*/ 1950 h 2080"/>
                <a:gd name="T6" fmla="*/ 704 w 1069"/>
                <a:gd name="T7" fmla="*/ 1876 h 2080"/>
                <a:gd name="T8" fmla="*/ 790 w 1069"/>
                <a:gd name="T9" fmla="*/ 1790 h 2080"/>
                <a:gd name="T10" fmla="*/ 867 w 1069"/>
                <a:gd name="T11" fmla="*/ 1695 h 2080"/>
                <a:gd name="T12" fmla="*/ 933 w 1069"/>
                <a:gd name="T13" fmla="*/ 1593 h 2080"/>
                <a:gd name="T14" fmla="*/ 986 w 1069"/>
                <a:gd name="T15" fmla="*/ 1482 h 2080"/>
                <a:gd name="T16" fmla="*/ 1028 w 1069"/>
                <a:gd name="T17" fmla="*/ 1364 h 2080"/>
                <a:gd name="T18" fmla="*/ 1055 w 1069"/>
                <a:gd name="T19" fmla="*/ 1242 h 2080"/>
                <a:gd name="T20" fmla="*/ 1068 w 1069"/>
                <a:gd name="T21" fmla="*/ 1114 h 2080"/>
                <a:gd name="T22" fmla="*/ 1069 w 1069"/>
                <a:gd name="T23" fmla="*/ 1042 h 2080"/>
                <a:gd name="T24" fmla="*/ 1064 w 1069"/>
                <a:gd name="T25" fmla="*/ 961 h 2080"/>
                <a:gd name="T26" fmla="*/ 1052 w 1069"/>
                <a:gd name="T27" fmla="*/ 880 h 2080"/>
                <a:gd name="T28" fmla="*/ 1036 w 1069"/>
                <a:gd name="T29" fmla="*/ 803 h 2080"/>
                <a:gd name="T30" fmla="*/ 1013 w 1069"/>
                <a:gd name="T31" fmla="*/ 726 h 2080"/>
                <a:gd name="T32" fmla="*/ 984 w 1069"/>
                <a:gd name="T33" fmla="*/ 654 h 2080"/>
                <a:gd name="T34" fmla="*/ 952 w 1069"/>
                <a:gd name="T35" fmla="*/ 583 h 2080"/>
                <a:gd name="T36" fmla="*/ 914 w 1069"/>
                <a:gd name="T37" fmla="*/ 515 h 2080"/>
                <a:gd name="T38" fmla="*/ 872 w 1069"/>
                <a:gd name="T39" fmla="*/ 451 h 2080"/>
                <a:gd name="T40" fmla="*/ 825 w 1069"/>
                <a:gd name="T41" fmla="*/ 389 h 2080"/>
                <a:gd name="T42" fmla="*/ 773 w 1069"/>
                <a:gd name="T43" fmla="*/ 332 h 2080"/>
                <a:gd name="T44" fmla="*/ 719 w 1069"/>
                <a:gd name="T45" fmla="*/ 278 h 2080"/>
                <a:gd name="T46" fmla="*/ 660 w 1069"/>
                <a:gd name="T47" fmla="*/ 228 h 2080"/>
                <a:gd name="T48" fmla="*/ 597 w 1069"/>
                <a:gd name="T49" fmla="*/ 183 h 2080"/>
                <a:gd name="T50" fmla="*/ 532 w 1069"/>
                <a:gd name="T51" fmla="*/ 142 h 2080"/>
                <a:gd name="T52" fmla="*/ 463 w 1069"/>
                <a:gd name="T53" fmla="*/ 106 h 2080"/>
                <a:gd name="T54" fmla="*/ 392 w 1069"/>
                <a:gd name="T55" fmla="*/ 74 h 2080"/>
                <a:gd name="T56" fmla="*/ 317 w 1069"/>
                <a:gd name="T57" fmla="*/ 48 h 2080"/>
                <a:gd name="T58" fmla="*/ 241 w 1069"/>
                <a:gd name="T59" fmla="*/ 27 h 2080"/>
                <a:gd name="T60" fmla="*/ 162 w 1069"/>
                <a:gd name="T61" fmla="*/ 13 h 2080"/>
                <a:gd name="T62" fmla="*/ 82 w 1069"/>
                <a:gd name="T63" fmla="*/ 3 h 2080"/>
                <a:gd name="T64" fmla="*/ 0 w 1069"/>
                <a:gd name="T65" fmla="*/ 0 h 2080"/>
                <a:gd name="T66" fmla="*/ 38 w 1069"/>
                <a:gd name="T67" fmla="*/ 324 h 2080"/>
                <a:gd name="T68" fmla="*/ 150 w 1069"/>
                <a:gd name="T69" fmla="*/ 339 h 2080"/>
                <a:gd name="T70" fmla="*/ 256 w 1069"/>
                <a:gd name="T71" fmla="*/ 369 h 2080"/>
                <a:gd name="T72" fmla="*/ 356 w 1069"/>
                <a:gd name="T73" fmla="*/ 414 h 2080"/>
                <a:gd name="T74" fmla="*/ 446 w 1069"/>
                <a:gd name="T75" fmla="*/ 472 h 2080"/>
                <a:gd name="T76" fmla="*/ 528 w 1069"/>
                <a:gd name="T77" fmla="*/ 542 h 2080"/>
                <a:gd name="T78" fmla="*/ 597 w 1069"/>
                <a:gd name="T79" fmla="*/ 623 h 2080"/>
                <a:gd name="T80" fmla="*/ 655 w 1069"/>
                <a:gd name="T81" fmla="*/ 714 h 2080"/>
                <a:gd name="T82" fmla="*/ 701 w 1069"/>
                <a:gd name="T83" fmla="*/ 813 h 2080"/>
                <a:gd name="T84" fmla="*/ 731 w 1069"/>
                <a:gd name="T85" fmla="*/ 920 h 2080"/>
                <a:gd name="T86" fmla="*/ 745 w 1069"/>
                <a:gd name="T87" fmla="*/ 1031 h 2080"/>
                <a:gd name="T88" fmla="*/ 745 w 1069"/>
                <a:gd name="T89" fmla="*/ 1102 h 2080"/>
                <a:gd name="T90" fmla="*/ 736 w 1069"/>
                <a:gd name="T91" fmla="*/ 1193 h 2080"/>
                <a:gd name="T92" fmla="*/ 715 w 1069"/>
                <a:gd name="T93" fmla="*/ 1283 h 2080"/>
                <a:gd name="T94" fmla="*/ 685 w 1069"/>
                <a:gd name="T95" fmla="*/ 1366 h 2080"/>
                <a:gd name="T96" fmla="*/ 644 w 1069"/>
                <a:gd name="T97" fmla="*/ 1446 h 2080"/>
                <a:gd name="T98" fmla="*/ 595 w 1069"/>
                <a:gd name="T99" fmla="*/ 1519 h 2080"/>
                <a:gd name="T100" fmla="*/ 538 w 1069"/>
                <a:gd name="T101" fmla="*/ 1587 h 2080"/>
                <a:gd name="T102" fmla="*/ 473 w 1069"/>
                <a:gd name="T103" fmla="*/ 1646 h 2080"/>
                <a:gd name="T104" fmla="*/ 402 w 1069"/>
                <a:gd name="T105" fmla="*/ 1698 h 2080"/>
                <a:gd name="T106" fmla="*/ 324 w 1069"/>
                <a:gd name="T107" fmla="*/ 1742 h 2080"/>
                <a:gd name="T108" fmla="*/ 242 w 1069"/>
                <a:gd name="T109" fmla="*/ 1776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9" h="2080">
                  <a:moveTo>
                    <a:pt x="353" y="2080"/>
                  </a:moveTo>
                  <a:lnTo>
                    <a:pt x="353" y="2080"/>
                  </a:lnTo>
                  <a:lnTo>
                    <a:pt x="391" y="2066"/>
                  </a:lnTo>
                  <a:lnTo>
                    <a:pt x="429" y="2050"/>
                  </a:lnTo>
                  <a:lnTo>
                    <a:pt x="466" y="2033"/>
                  </a:lnTo>
                  <a:lnTo>
                    <a:pt x="503" y="2013"/>
                  </a:lnTo>
                  <a:lnTo>
                    <a:pt x="539" y="1994"/>
                  </a:lnTo>
                  <a:lnTo>
                    <a:pt x="573" y="1972"/>
                  </a:lnTo>
                  <a:lnTo>
                    <a:pt x="607" y="1950"/>
                  </a:lnTo>
                  <a:lnTo>
                    <a:pt x="640" y="1926"/>
                  </a:lnTo>
                  <a:lnTo>
                    <a:pt x="673" y="1902"/>
                  </a:lnTo>
                  <a:lnTo>
                    <a:pt x="704" y="1876"/>
                  </a:lnTo>
                  <a:lnTo>
                    <a:pt x="734" y="1847"/>
                  </a:lnTo>
                  <a:lnTo>
                    <a:pt x="762" y="1819"/>
                  </a:lnTo>
                  <a:lnTo>
                    <a:pt x="790" y="1790"/>
                  </a:lnTo>
                  <a:lnTo>
                    <a:pt x="817" y="1760"/>
                  </a:lnTo>
                  <a:lnTo>
                    <a:pt x="843" y="1728"/>
                  </a:lnTo>
                  <a:lnTo>
                    <a:pt x="867" y="1695"/>
                  </a:lnTo>
                  <a:lnTo>
                    <a:pt x="890" y="1662"/>
                  </a:lnTo>
                  <a:lnTo>
                    <a:pt x="912" y="1628"/>
                  </a:lnTo>
                  <a:lnTo>
                    <a:pt x="933" y="1593"/>
                  </a:lnTo>
                  <a:lnTo>
                    <a:pt x="952" y="1557"/>
                  </a:lnTo>
                  <a:lnTo>
                    <a:pt x="970" y="1519"/>
                  </a:lnTo>
                  <a:lnTo>
                    <a:pt x="986" y="1482"/>
                  </a:lnTo>
                  <a:lnTo>
                    <a:pt x="1002" y="1443"/>
                  </a:lnTo>
                  <a:lnTo>
                    <a:pt x="1016" y="1405"/>
                  </a:lnTo>
                  <a:lnTo>
                    <a:pt x="1028" y="1364"/>
                  </a:lnTo>
                  <a:lnTo>
                    <a:pt x="1039" y="1324"/>
                  </a:lnTo>
                  <a:lnTo>
                    <a:pt x="1048" y="1283"/>
                  </a:lnTo>
                  <a:lnTo>
                    <a:pt x="1055" y="1242"/>
                  </a:lnTo>
                  <a:lnTo>
                    <a:pt x="1061" y="1199"/>
                  </a:lnTo>
                  <a:lnTo>
                    <a:pt x="1066" y="1156"/>
                  </a:lnTo>
                  <a:lnTo>
                    <a:pt x="1068" y="1114"/>
                  </a:lnTo>
                  <a:lnTo>
                    <a:pt x="1069" y="1070"/>
                  </a:lnTo>
                  <a:lnTo>
                    <a:pt x="1069" y="1070"/>
                  </a:lnTo>
                  <a:lnTo>
                    <a:pt x="1069" y="1042"/>
                  </a:lnTo>
                  <a:lnTo>
                    <a:pt x="1068" y="1015"/>
                  </a:lnTo>
                  <a:lnTo>
                    <a:pt x="1066" y="987"/>
                  </a:lnTo>
                  <a:lnTo>
                    <a:pt x="1064" y="961"/>
                  </a:lnTo>
                  <a:lnTo>
                    <a:pt x="1060" y="934"/>
                  </a:lnTo>
                  <a:lnTo>
                    <a:pt x="1057" y="907"/>
                  </a:lnTo>
                  <a:lnTo>
                    <a:pt x="1052" y="880"/>
                  </a:lnTo>
                  <a:lnTo>
                    <a:pt x="1047" y="854"/>
                  </a:lnTo>
                  <a:lnTo>
                    <a:pt x="1042" y="828"/>
                  </a:lnTo>
                  <a:lnTo>
                    <a:pt x="1036" y="803"/>
                  </a:lnTo>
                  <a:lnTo>
                    <a:pt x="1029" y="777"/>
                  </a:lnTo>
                  <a:lnTo>
                    <a:pt x="1021" y="752"/>
                  </a:lnTo>
                  <a:lnTo>
                    <a:pt x="1013" y="726"/>
                  </a:lnTo>
                  <a:lnTo>
                    <a:pt x="1005" y="702"/>
                  </a:lnTo>
                  <a:lnTo>
                    <a:pt x="995" y="677"/>
                  </a:lnTo>
                  <a:lnTo>
                    <a:pt x="984" y="654"/>
                  </a:lnTo>
                  <a:lnTo>
                    <a:pt x="974" y="630"/>
                  </a:lnTo>
                  <a:lnTo>
                    <a:pt x="963" y="606"/>
                  </a:lnTo>
                  <a:lnTo>
                    <a:pt x="952" y="583"/>
                  </a:lnTo>
                  <a:lnTo>
                    <a:pt x="940" y="560"/>
                  </a:lnTo>
                  <a:lnTo>
                    <a:pt x="927" y="537"/>
                  </a:lnTo>
                  <a:lnTo>
                    <a:pt x="914" y="515"/>
                  </a:lnTo>
                  <a:lnTo>
                    <a:pt x="901" y="493"/>
                  </a:lnTo>
                  <a:lnTo>
                    <a:pt x="886" y="472"/>
                  </a:lnTo>
                  <a:lnTo>
                    <a:pt x="872" y="451"/>
                  </a:lnTo>
                  <a:lnTo>
                    <a:pt x="857" y="430"/>
                  </a:lnTo>
                  <a:lnTo>
                    <a:pt x="841" y="410"/>
                  </a:lnTo>
                  <a:lnTo>
                    <a:pt x="825" y="389"/>
                  </a:lnTo>
                  <a:lnTo>
                    <a:pt x="808" y="370"/>
                  </a:lnTo>
                  <a:lnTo>
                    <a:pt x="791" y="351"/>
                  </a:lnTo>
                  <a:lnTo>
                    <a:pt x="773" y="332"/>
                  </a:lnTo>
                  <a:lnTo>
                    <a:pt x="756" y="314"/>
                  </a:lnTo>
                  <a:lnTo>
                    <a:pt x="737" y="296"/>
                  </a:lnTo>
                  <a:lnTo>
                    <a:pt x="719" y="278"/>
                  </a:lnTo>
                  <a:lnTo>
                    <a:pt x="700" y="261"/>
                  </a:lnTo>
                  <a:lnTo>
                    <a:pt x="680" y="245"/>
                  </a:lnTo>
                  <a:lnTo>
                    <a:pt x="660" y="228"/>
                  </a:lnTo>
                  <a:lnTo>
                    <a:pt x="639" y="212"/>
                  </a:lnTo>
                  <a:lnTo>
                    <a:pt x="618" y="197"/>
                  </a:lnTo>
                  <a:lnTo>
                    <a:pt x="597" y="183"/>
                  </a:lnTo>
                  <a:lnTo>
                    <a:pt x="576" y="169"/>
                  </a:lnTo>
                  <a:lnTo>
                    <a:pt x="554" y="155"/>
                  </a:lnTo>
                  <a:lnTo>
                    <a:pt x="532" y="142"/>
                  </a:lnTo>
                  <a:lnTo>
                    <a:pt x="510" y="130"/>
                  </a:lnTo>
                  <a:lnTo>
                    <a:pt x="486" y="118"/>
                  </a:lnTo>
                  <a:lnTo>
                    <a:pt x="463" y="106"/>
                  </a:lnTo>
                  <a:lnTo>
                    <a:pt x="439" y="95"/>
                  </a:lnTo>
                  <a:lnTo>
                    <a:pt x="416" y="85"/>
                  </a:lnTo>
                  <a:lnTo>
                    <a:pt x="392" y="74"/>
                  </a:lnTo>
                  <a:lnTo>
                    <a:pt x="368" y="65"/>
                  </a:lnTo>
                  <a:lnTo>
                    <a:pt x="343" y="56"/>
                  </a:lnTo>
                  <a:lnTo>
                    <a:pt x="317" y="48"/>
                  </a:lnTo>
                  <a:lnTo>
                    <a:pt x="292" y="41"/>
                  </a:lnTo>
                  <a:lnTo>
                    <a:pt x="267" y="34"/>
                  </a:lnTo>
                  <a:lnTo>
                    <a:pt x="241" y="27"/>
                  </a:lnTo>
                  <a:lnTo>
                    <a:pt x="215" y="22"/>
                  </a:lnTo>
                  <a:lnTo>
                    <a:pt x="189" y="17"/>
                  </a:lnTo>
                  <a:lnTo>
                    <a:pt x="162" y="13"/>
                  </a:lnTo>
                  <a:lnTo>
                    <a:pt x="135" y="9"/>
                  </a:lnTo>
                  <a:lnTo>
                    <a:pt x="109" y="6"/>
                  </a:lnTo>
                  <a:lnTo>
                    <a:pt x="82" y="3"/>
                  </a:lnTo>
                  <a:lnTo>
                    <a:pt x="55" y="2"/>
                  </a:lnTo>
                  <a:lnTo>
                    <a:pt x="27" y="1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38" y="324"/>
                  </a:lnTo>
                  <a:lnTo>
                    <a:pt x="76" y="327"/>
                  </a:lnTo>
                  <a:lnTo>
                    <a:pt x="113" y="332"/>
                  </a:lnTo>
                  <a:lnTo>
                    <a:pt x="150" y="339"/>
                  </a:lnTo>
                  <a:lnTo>
                    <a:pt x="186" y="347"/>
                  </a:lnTo>
                  <a:lnTo>
                    <a:pt x="222" y="357"/>
                  </a:lnTo>
                  <a:lnTo>
                    <a:pt x="256" y="369"/>
                  </a:lnTo>
                  <a:lnTo>
                    <a:pt x="290" y="382"/>
                  </a:lnTo>
                  <a:lnTo>
                    <a:pt x="323" y="397"/>
                  </a:lnTo>
                  <a:lnTo>
                    <a:pt x="356" y="414"/>
                  </a:lnTo>
                  <a:lnTo>
                    <a:pt x="387" y="432"/>
                  </a:lnTo>
                  <a:lnTo>
                    <a:pt x="417" y="451"/>
                  </a:lnTo>
                  <a:lnTo>
                    <a:pt x="446" y="472"/>
                  </a:lnTo>
                  <a:lnTo>
                    <a:pt x="474" y="494"/>
                  </a:lnTo>
                  <a:lnTo>
                    <a:pt x="502" y="517"/>
                  </a:lnTo>
                  <a:lnTo>
                    <a:pt x="528" y="542"/>
                  </a:lnTo>
                  <a:lnTo>
                    <a:pt x="552" y="569"/>
                  </a:lnTo>
                  <a:lnTo>
                    <a:pt x="575" y="595"/>
                  </a:lnTo>
                  <a:lnTo>
                    <a:pt x="597" y="623"/>
                  </a:lnTo>
                  <a:lnTo>
                    <a:pt x="618" y="653"/>
                  </a:lnTo>
                  <a:lnTo>
                    <a:pt x="637" y="683"/>
                  </a:lnTo>
                  <a:lnTo>
                    <a:pt x="655" y="714"/>
                  </a:lnTo>
                  <a:lnTo>
                    <a:pt x="673" y="747"/>
                  </a:lnTo>
                  <a:lnTo>
                    <a:pt x="687" y="780"/>
                  </a:lnTo>
                  <a:lnTo>
                    <a:pt x="701" y="813"/>
                  </a:lnTo>
                  <a:lnTo>
                    <a:pt x="712" y="848"/>
                  </a:lnTo>
                  <a:lnTo>
                    <a:pt x="722" y="883"/>
                  </a:lnTo>
                  <a:lnTo>
                    <a:pt x="731" y="920"/>
                  </a:lnTo>
                  <a:lnTo>
                    <a:pt x="737" y="956"/>
                  </a:lnTo>
                  <a:lnTo>
                    <a:pt x="742" y="993"/>
                  </a:lnTo>
                  <a:lnTo>
                    <a:pt x="745" y="1031"/>
                  </a:lnTo>
                  <a:lnTo>
                    <a:pt x="746" y="1070"/>
                  </a:lnTo>
                  <a:lnTo>
                    <a:pt x="746" y="1070"/>
                  </a:lnTo>
                  <a:lnTo>
                    <a:pt x="745" y="1102"/>
                  </a:lnTo>
                  <a:lnTo>
                    <a:pt x="743" y="1133"/>
                  </a:lnTo>
                  <a:lnTo>
                    <a:pt x="740" y="1163"/>
                  </a:lnTo>
                  <a:lnTo>
                    <a:pt x="736" y="1193"/>
                  </a:lnTo>
                  <a:lnTo>
                    <a:pt x="730" y="1224"/>
                  </a:lnTo>
                  <a:lnTo>
                    <a:pt x="723" y="1254"/>
                  </a:lnTo>
                  <a:lnTo>
                    <a:pt x="715" y="1283"/>
                  </a:lnTo>
                  <a:lnTo>
                    <a:pt x="706" y="1311"/>
                  </a:lnTo>
                  <a:lnTo>
                    <a:pt x="696" y="1339"/>
                  </a:lnTo>
                  <a:lnTo>
                    <a:pt x="685" y="1366"/>
                  </a:lnTo>
                  <a:lnTo>
                    <a:pt x="672" y="1394"/>
                  </a:lnTo>
                  <a:lnTo>
                    <a:pt x="659" y="1421"/>
                  </a:lnTo>
                  <a:lnTo>
                    <a:pt x="644" y="1446"/>
                  </a:lnTo>
                  <a:lnTo>
                    <a:pt x="628" y="1471"/>
                  </a:lnTo>
                  <a:lnTo>
                    <a:pt x="612" y="1496"/>
                  </a:lnTo>
                  <a:lnTo>
                    <a:pt x="595" y="1519"/>
                  </a:lnTo>
                  <a:lnTo>
                    <a:pt x="577" y="1543"/>
                  </a:lnTo>
                  <a:lnTo>
                    <a:pt x="558" y="1565"/>
                  </a:lnTo>
                  <a:lnTo>
                    <a:pt x="538" y="1587"/>
                  </a:lnTo>
                  <a:lnTo>
                    <a:pt x="518" y="1608"/>
                  </a:lnTo>
                  <a:lnTo>
                    <a:pt x="496" y="1627"/>
                  </a:lnTo>
                  <a:lnTo>
                    <a:pt x="473" y="1646"/>
                  </a:lnTo>
                  <a:lnTo>
                    <a:pt x="450" y="1664"/>
                  </a:lnTo>
                  <a:lnTo>
                    <a:pt x="427" y="1682"/>
                  </a:lnTo>
                  <a:lnTo>
                    <a:pt x="402" y="1698"/>
                  </a:lnTo>
                  <a:lnTo>
                    <a:pt x="377" y="1714"/>
                  </a:lnTo>
                  <a:lnTo>
                    <a:pt x="352" y="1729"/>
                  </a:lnTo>
                  <a:lnTo>
                    <a:pt x="324" y="1742"/>
                  </a:lnTo>
                  <a:lnTo>
                    <a:pt x="298" y="1754"/>
                  </a:lnTo>
                  <a:lnTo>
                    <a:pt x="270" y="1766"/>
                  </a:lnTo>
                  <a:lnTo>
                    <a:pt x="242" y="1776"/>
                  </a:lnTo>
                  <a:lnTo>
                    <a:pt x="214" y="17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3819525" y="4756150"/>
              <a:ext cx="1319212" cy="1016000"/>
            </a:xfrm>
            <a:custGeom>
              <a:avLst/>
              <a:gdLst>
                <a:gd name="T0" fmla="*/ 470 w 831"/>
                <a:gd name="T1" fmla="*/ 76 h 640"/>
                <a:gd name="T2" fmla="*/ 478 w 831"/>
                <a:gd name="T3" fmla="*/ 69 h 640"/>
                <a:gd name="T4" fmla="*/ 486 w 831"/>
                <a:gd name="T5" fmla="*/ 58 h 640"/>
                <a:gd name="T6" fmla="*/ 487 w 831"/>
                <a:gd name="T7" fmla="*/ 51 h 640"/>
                <a:gd name="T8" fmla="*/ 484 w 831"/>
                <a:gd name="T9" fmla="*/ 43 h 640"/>
                <a:gd name="T10" fmla="*/ 478 w 831"/>
                <a:gd name="T11" fmla="*/ 35 h 640"/>
                <a:gd name="T12" fmla="*/ 465 w 831"/>
                <a:gd name="T13" fmla="*/ 27 h 640"/>
                <a:gd name="T14" fmla="*/ 437 w 831"/>
                <a:gd name="T15" fmla="*/ 15 h 640"/>
                <a:gd name="T16" fmla="*/ 425 w 831"/>
                <a:gd name="T17" fmla="*/ 11 h 640"/>
                <a:gd name="T18" fmla="*/ 389 w 831"/>
                <a:gd name="T19" fmla="*/ 3 h 640"/>
                <a:gd name="T20" fmla="*/ 346 w 831"/>
                <a:gd name="T21" fmla="*/ 0 h 640"/>
                <a:gd name="T22" fmla="*/ 305 w 831"/>
                <a:gd name="T23" fmla="*/ 4 h 640"/>
                <a:gd name="T24" fmla="*/ 271 w 831"/>
                <a:gd name="T25" fmla="*/ 13 h 640"/>
                <a:gd name="T26" fmla="*/ 244 w 831"/>
                <a:gd name="T27" fmla="*/ 25 h 640"/>
                <a:gd name="T28" fmla="*/ 223 w 831"/>
                <a:gd name="T29" fmla="*/ 35 h 640"/>
                <a:gd name="T30" fmla="*/ 205 w 831"/>
                <a:gd name="T31" fmla="*/ 47 h 640"/>
                <a:gd name="T32" fmla="*/ 0 w 831"/>
                <a:gd name="T33" fmla="*/ 289 h 640"/>
                <a:gd name="T34" fmla="*/ 288 w 831"/>
                <a:gd name="T35" fmla="*/ 423 h 640"/>
                <a:gd name="T36" fmla="*/ 530 w 831"/>
                <a:gd name="T37" fmla="*/ 626 h 640"/>
                <a:gd name="T38" fmla="*/ 538 w 831"/>
                <a:gd name="T39" fmla="*/ 632 h 640"/>
                <a:gd name="T40" fmla="*/ 555 w 831"/>
                <a:gd name="T41" fmla="*/ 639 h 640"/>
                <a:gd name="T42" fmla="*/ 573 w 831"/>
                <a:gd name="T43" fmla="*/ 639 h 640"/>
                <a:gd name="T44" fmla="*/ 591 w 831"/>
                <a:gd name="T45" fmla="*/ 632 h 640"/>
                <a:gd name="T46" fmla="*/ 598 w 831"/>
                <a:gd name="T47" fmla="*/ 626 h 640"/>
                <a:gd name="T48" fmla="*/ 609 w 831"/>
                <a:gd name="T49" fmla="*/ 609 h 640"/>
                <a:gd name="T50" fmla="*/ 612 w 831"/>
                <a:gd name="T51" fmla="*/ 591 h 640"/>
                <a:gd name="T52" fmla="*/ 609 w 831"/>
                <a:gd name="T53" fmla="*/ 573 h 640"/>
                <a:gd name="T54" fmla="*/ 598 w 831"/>
                <a:gd name="T55" fmla="*/ 557 h 640"/>
                <a:gd name="T56" fmla="*/ 457 w 831"/>
                <a:gd name="T57" fmla="*/ 373 h 640"/>
                <a:gd name="T58" fmla="*/ 645 w 831"/>
                <a:gd name="T59" fmla="*/ 559 h 640"/>
                <a:gd name="T60" fmla="*/ 661 w 831"/>
                <a:gd name="T61" fmla="*/ 570 h 640"/>
                <a:gd name="T62" fmla="*/ 679 w 831"/>
                <a:gd name="T63" fmla="*/ 574 h 640"/>
                <a:gd name="T64" fmla="*/ 697 w 831"/>
                <a:gd name="T65" fmla="*/ 570 h 640"/>
                <a:gd name="T66" fmla="*/ 713 w 831"/>
                <a:gd name="T67" fmla="*/ 559 h 640"/>
                <a:gd name="T68" fmla="*/ 719 w 831"/>
                <a:gd name="T69" fmla="*/ 552 h 640"/>
                <a:gd name="T70" fmla="*/ 726 w 831"/>
                <a:gd name="T71" fmla="*/ 535 h 640"/>
                <a:gd name="T72" fmla="*/ 726 w 831"/>
                <a:gd name="T73" fmla="*/ 516 h 640"/>
                <a:gd name="T74" fmla="*/ 719 w 831"/>
                <a:gd name="T75" fmla="*/ 499 h 640"/>
                <a:gd name="T76" fmla="*/ 536 w 831"/>
                <a:gd name="T77" fmla="*/ 314 h 640"/>
                <a:gd name="T78" fmla="*/ 748 w 831"/>
                <a:gd name="T79" fmla="*/ 491 h 640"/>
                <a:gd name="T80" fmla="*/ 756 w 831"/>
                <a:gd name="T81" fmla="*/ 498 h 640"/>
                <a:gd name="T82" fmla="*/ 773 w 831"/>
                <a:gd name="T83" fmla="*/ 505 h 640"/>
                <a:gd name="T84" fmla="*/ 791 w 831"/>
                <a:gd name="T85" fmla="*/ 505 h 640"/>
                <a:gd name="T86" fmla="*/ 810 w 831"/>
                <a:gd name="T87" fmla="*/ 498 h 640"/>
                <a:gd name="T88" fmla="*/ 817 w 831"/>
                <a:gd name="T89" fmla="*/ 491 h 640"/>
                <a:gd name="T90" fmla="*/ 828 w 831"/>
                <a:gd name="T91" fmla="*/ 476 h 640"/>
                <a:gd name="T92" fmla="*/ 831 w 831"/>
                <a:gd name="T93" fmla="*/ 456 h 640"/>
                <a:gd name="T94" fmla="*/ 828 w 831"/>
                <a:gd name="T95" fmla="*/ 438 h 640"/>
                <a:gd name="T96" fmla="*/ 817 w 831"/>
                <a:gd name="T97" fmla="*/ 422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1" h="640">
                  <a:moveTo>
                    <a:pt x="817" y="422"/>
                  </a:moveTo>
                  <a:lnTo>
                    <a:pt x="470" y="76"/>
                  </a:lnTo>
                  <a:lnTo>
                    <a:pt x="470" y="76"/>
                  </a:lnTo>
                  <a:lnTo>
                    <a:pt x="478" y="69"/>
                  </a:lnTo>
                  <a:lnTo>
                    <a:pt x="484" y="62"/>
                  </a:lnTo>
                  <a:lnTo>
                    <a:pt x="486" y="58"/>
                  </a:lnTo>
                  <a:lnTo>
                    <a:pt x="487" y="55"/>
                  </a:lnTo>
                  <a:lnTo>
                    <a:pt x="487" y="51"/>
                  </a:lnTo>
                  <a:lnTo>
                    <a:pt x="486" y="47"/>
                  </a:lnTo>
                  <a:lnTo>
                    <a:pt x="484" y="43"/>
                  </a:lnTo>
                  <a:lnTo>
                    <a:pt x="482" y="39"/>
                  </a:lnTo>
                  <a:lnTo>
                    <a:pt x="478" y="35"/>
                  </a:lnTo>
                  <a:lnTo>
                    <a:pt x="471" y="31"/>
                  </a:lnTo>
                  <a:lnTo>
                    <a:pt x="465" y="27"/>
                  </a:lnTo>
                  <a:lnTo>
                    <a:pt x="457" y="23"/>
                  </a:lnTo>
                  <a:lnTo>
                    <a:pt x="437" y="15"/>
                  </a:lnTo>
                  <a:lnTo>
                    <a:pt x="437" y="15"/>
                  </a:lnTo>
                  <a:lnTo>
                    <a:pt x="425" y="11"/>
                  </a:lnTo>
                  <a:lnTo>
                    <a:pt x="413" y="8"/>
                  </a:lnTo>
                  <a:lnTo>
                    <a:pt x="389" y="3"/>
                  </a:lnTo>
                  <a:lnTo>
                    <a:pt x="367" y="0"/>
                  </a:lnTo>
                  <a:lnTo>
                    <a:pt x="346" y="0"/>
                  </a:lnTo>
                  <a:lnTo>
                    <a:pt x="325" y="2"/>
                  </a:lnTo>
                  <a:lnTo>
                    <a:pt x="305" y="4"/>
                  </a:lnTo>
                  <a:lnTo>
                    <a:pt x="288" y="9"/>
                  </a:lnTo>
                  <a:lnTo>
                    <a:pt x="271" y="13"/>
                  </a:lnTo>
                  <a:lnTo>
                    <a:pt x="257" y="19"/>
                  </a:lnTo>
                  <a:lnTo>
                    <a:pt x="244" y="25"/>
                  </a:lnTo>
                  <a:lnTo>
                    <a:pt x="232" y="30"/>
                  </a:lnTo>
                  <a:lnTo>
                    <a:pt x="223" y="35"/>
                  </a:lnTo>
                  <a:lnTo>
                    <a:pt x="210" y="44"/>
                  </a:lnTo>
                  <a:lnTo>
                    <a:pt x="205" y="47"/>
                  </a:lnTo>
                  <a:lnTo>
                    <a:pt x="132" y="32"/>
                  </a:lnTo>
                  <a:lnTo>
                    <a:pt x="0" y="289"/>
                  </a:lnTo>
                  <a:lnTo>
                    <a:pt x="225" y="532"/>
                  </a:lnTo>
                  <a:lnTo>
                    <a:pt x="288" y="423"/>
                  </a:lnTo>
                  <a:lnTo>
                    <a:pt x="325" y="420"/>
                  </a:lnTo>
                  <a:lnTo>
                    <a:pt x="530" y="626"/>
                  </a:lnTo>
                  <a:lnTo>
                    <a:pt x="530" y="626"/>
                  </a:lnTo>
                  <a:lnTo>
                    <a:pt x="538" y="632"/>
                  </a:lnTo>
                  <a:lnTo>
                    <a:pt x="546" y="637"/>
                  </a:lnTo>
                  <a:lnTo>
                    <a:pt x="555" y="639"/>
                  </a:lnTo>
                  <a:lnTo>
                    <a:pt x="564" y="640"/>
                  </a:lnTo>
                  <a:lnTo>
                    <a:pt x="573" y="639"/>
                  </a:lnTo>
                  <a:lnTo>
                    <a:pt x="582" y="637"/>
                  </a:lnTo>
                  <a:lnTo>
                    <a:pt x="591" y="632"/>
                  </a:lnTo>
                  <a:lnTo>
                    <a:pt x="598" y="626"/>
                  </a:lnTo>
                  <a:lnTo>
                    <a:pt x="598" y="626"/>
                  </a:lnTo>
                  <a:lnTo>
                    <a:pt x="604" y="618"/>
                  </a:lnTo>
                  <a:lnTo>
                    <a:pt x="609" y="609"/>
                  </a:lnTo>
                  <a:lnTo>
                    <a:pt x="611" y="600"/>
                  </a:lnTo>
                  <a:lnTo>
                    <a:pt x="612" y="591"/>
                  </a:lnTo>
                  <a:lnTo>
                    <a:pt x="611" y="582"/>
                  </a:lnTo>
                  <a:lnTo>
                    <a:pt x="609" y="573"/>
                  </a:lnTo>
                  <a:lnTo>
                    <a:pt x="604" y="565"/>
                  </a:lnTo>
                  <a:lnTo>
                    <a:pt x="598" y="557"/>
                  </a:lnTo>
                  <a:lnTo>
                    <a:pt x="433" y="391"/>
                  </a:lnTo>
                  <a:lnTo>
                    <a:pt x="457" y="373"/>
                  </a:lnTo>
                  <a:lnTo>
                    <a:pt x="645" y="559"/>
                  </a:lnTo>
                  <a:lnTo>
                    <a:pt x="645" y="559"/>
                  </a:lnTo>
                  <a:lnTo>
                    <a:pt x="653" y="566"/>
                  </a:lnTo>
                  <a:lnTo>
                    <a:pt x="661" y="570"/>
                  </a:lnTo>
                  <a:lnTo>
                    <a:pt x="670" y="573"/>
                  </a:lnTo>
                  <a:lnTo>
                    <a:pt x="679" y="574"/>
                  </a:lnTo>
                  <a:lnTo>
                    <a:pt x="688" y="573"/>
                  </a:lnTo>
                  <a:lnTo>
                    <a:pt x="697" y="570"/>
                  </a:lnTo>
                  <a:lnTo>
                    <a:pt x="706" y="566"/>
                  </a:lnTo>
                  <a:lnTo>
                    <a:pt x="713" y="559"/>
                  </a:lnTo>
                  <a:lnTo>
                    <a:pt x="713" y="559"/>
                  </a:lnTo>
                  <a:lnTo>
                    <a:pt x="719" y="552"/>
                  </a:lnTo>
                  <a:lnTo>
                    <a:pt x="724" y="543"/>
                  </a:lnTo>
                  <a:lnTo>
                    <a:pt x="726" y="535"/>
                  </a:lnTo>
                  <a:lnTo>
                    <a:pt x="727" y="525"/>
                  </a:lnTo>
                  <a:lnTo>
                    <a:pt x="726" y="516"/>
                  </a:lnTo>
                  <a:lnTo>
                    <a:pt x="724" y="507"/>
                  </a:lnTo>
                  <a:lnTo>
                    <a:pt x="719" y="499"/>
                  </a:lnTo>
                  <a:lnTo>
                    <a:pt x="713" y="491"/>
                  </a:lnTo>
                  <a:lnTo>
                    <a:pt x="536" y="314"/>
                  </a:lnTo>
                  <a:lnTo>
                    <a:pt x="556" y="298"/>
                  </a:lnTo>
                  <a:lnTo>
                    <a:pt x="748" y="491"/>
                  </a:lnTo>
                  <a:lnTo>
                    <a:pt x="748" y="491"/>
                  </a:lnTo>
                  <a:lnTo>
                    <a:pt x="756" y="498"/>
                  </a:lnTo>
                  <a:lnTo>
                    <a:pt x="764" y="502"/>
                  </a:lnTo>
                  <a:lnTo>
                    <a:pt x="773" y="505"/>
                  </a:lnTo>
                  <a:lnTo>
                    <a:pt x="782" y="506"/>
                  </a:lnTo>
                  <a:lnTo>
                    <a:pt x="791" y="505"/>
                  </a:lnTo>
                  <a:lnTo>
                    <a:pt x="800" y="502"/>
                  </a:lnTo>
                  <a:lnTo>
                    <a:pt x="810" y="498"/>
                  </a:lnTo>
                  <a:lnTo>
                    <a:pt x="817" y="491"/>
                  </a:lnTo>
                  <a:lnTo>
                    <a:pt x="817" y="491"/>
                  </a:lnTo>
                  <a:lnTo>
                    <a:pt x="823" y="484"/>
                  </a:lnTo>
                  <a:lnTo>
                    <a:pt x="828" y="476"/>
                  </a:lnTo>
                  <a:lnTo>
                    <a:pt x="830" y="467"/>
                  </a:lnTo>
                  <a:lnTo>
                    <a:pt x="831" y="456"/>
                  </a:lnTo>
                  <a:lnTo>
                    <a:pt x="830" y="447"/>
                  </a:lnTo>
                  <a:lnTo>
                    <a:pt x="828" y="438"/>
                  </a:lnTo>
                  <a:lnTo>
                    <a:pt x="823" y="430"/>
                  </a:lnTo>
                  <a:lnTo>
                    <a:pt x="817" y="422"/>
                  </a:lnTo>
                  <a:lnTo>
                    <a:pt x="817" y="422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4108450" y="5395913"/>
              <a:ext cx="555625" cy="477837"/>
            </a:xfrm>
            <a:custGeom>
              <a:avLst/>
              <a:gdLst>
                <a:gd name="T0" fmla="*/ 283 w 350"/>
                <a:gd name="T1" fmla="*/ 134 h 301"/>
                <a:gd name="T2" fmla="*/ 289 w 350"/>
                <a:gd name="T3" fmla="*/ 118 h 301"/>
                <a:gd name="T4" fmla="*/ 292 w 350"/>
                <a:gd name="T5" fmla="*/ 102 h 301"/>
                <a:gd name="T6" fmla="*/ 287 w 350"/>
                <a:gd name="T7" fmla="*/ 85 h 301"/>
                <a:gd name="T8" fmla="*/ 278 w 350"/>
                <a:gd name="T9" fmla="*/ 70 h 301"/>
                <a:gd name="T10" fmla="*/ 270 w 350"/>
                <a:gd name="T11" fmla="*/ 62 h 301"/>
                <a:gd name="T12" fmla="*/ 251 w 350"/>
                <a:gd name="T13" fmla="*/ 51 h 301"/>
                <a:gd name="T14" fmla="*/ 230 w 350"/>
                <a:gd name="T15" fmla="*/ 50 h 301"/>
                <a:gd name="T16" fmla="*/ 210 w 350"/>
                <a:gd name="T17" fmla="*/ 56 h 301"/>
                <a:gd name="T18" fmla="*/ 186 w 350"/>
                <a:gd name="T19" fmla="*/ 75 h 301"/>
                <a:gd name="T20" fmla="*/ 188 w 350"/>
                <a:gd name="T21" fmla="*/ 68 h 301"/>
                <a:gd name="T22" fmla="*/ 189 w 350"/>
                <a:gd name="T23" fmla="*/ 53 h 301"/>
                <a:gd name="T24" fmla="*/ 187 w 350"/>
                <a:gd name="T25" fmla="*/ 39 h 301"/>
                <a:gd name="T26" fmla="*/ 181 w 350"/>
                <a:gd name="T27" fmla="*/ 26 h 301"/>
                <a:gd name="T28" fmla="*/ 177 w 350"/>
                <a:gd name="T29" fmla="*/ 20 h 301"/>
                <a:gd name="T30" fmla="*/ 159 w 350"/>
                <a:gd name="T31" fmla="*/ 6 h 301"/>
                <a:gd name="T32" fmla="*/ 139 w 350"/>
                <a:gd name="T33" fmla="*/ 0 h 301"/>
                <a:gd name="T34" fmla="*/ 117 w 350"/>
                <a:gd name="T35" fmla="*/ 3 h 301"/>
                <a:gd name="T36" fmla="*/ 98 w 350"/>
                <a:gd name="T37" fmla="*/ 13 h 301"/>
                <a:gd name="T38" fmla="*/ 19 w 350"/>
                <a:gd name="T39" fmla="*/ 80 h 301"/>
                <a:gd name="T40" fmla="*/ 6 w 350"/>
                <a:gd name="T41" fmla="*/ 98 h 301"/>
                <a:gd name="T42" fmla="*/ 0 w 350"/>
                <a:gd name="T43" fmla="*/ 118 h 301"/>
                <a:gd name="T44" fmla="*/ 2 w 350"/>
                <a:gd name="T45" fmla="*/ 139 h 301"/>
                <a:gd name="T46" fmla="*/ 13 w 350"/>
                <a:gd name="T47" fmla="*/ 158 h 301"/>
                <a:gd name="T48" fmla="*/ 19 w 350"/>
                <a:gd name="T49" fmla="*/ 164 h 301"/>
                <a:gd name="T50" fmla="*/ 33 w 350"/>
                <a:gd name="T51" fmla="*/ 173 h 301"/>
                <a:gd name="T52" fmla="*/ 49 w 350"/>
                <a:gd name="T53" fmla="*/ 177 h 301"/>
                <a:gd name="T54" fmla="*/ 65 w 350"/>
                <a:gd name="T55" fmla="*/ 177 h 301"/>
                <a:gd name="T56" fmla="*/ 73 w 350"/>
                <a:gd name="T57" fmla="*/ 174 h 301"/>
                <a:gd name="T58" fmla="*/ 68 w 350"/>
                <a:gd name="T59" fmla="*/ 190 h 301"/>
                <a:gd name="T60" fmla="*/ 67 w 350"/>
                <a:gd name="T61" fmla="*/ 206 h 301"/>
                <a:gd name="T62" fmla="*/ 71 w 350"/>
                <a:gd name="T63" fmla="*/ 223 h 301"/>
                <a:gd name="T64" fmla="*/ 80 w 350"/>
                <a:gd name="T65" fmla="*/ 237 h 301"/>
                <a:gd name="T66" fmla="*/ 88 w 350"/>
                <a:gd name="T67" fmla="*/ 245 h 301"/>
                <a:gd name="T68" fmla="*/ 107 w 350"/>
                <a:gd name="T69" fmla="*/ 255 h 301"/>
                <a:gd name="T70" fmla="*/ 129 w 350"/>
                <a:gd name="T71" fmla="*/ 256 h 301"/>
                <a:gd name="T72" fmla="*/ 149 w 350"/>
                <a:gd name="T73" fmla="*/ 250 h 301"/>
                <a:gd name="T74" fmla="*/ 174 w 350"/>
                <a:gd name="T75" fmla="*/ 231 h 301"/>
                <a:gd name="T76" fmla="*/ 173 w 350"/>
                <a:gd name="T77" fmla="*/ 237 h 301"/>
                <a:gd name="T78" fmla="*/ 172 w 350"/>
                <a:gd name="T79" fmla="*/ 250 h 301"/>
                <a:gd name="T80" fmla="*/ 175 w 350"/>
                <a:gd name="T81" fmla="*/ 263 h 301"/>
                <a:gd name="T82" fmla="*/ 181 w 350"/>
                <a:gd name="T83" fmla="*/ 276 h 301"/>
                <a:gd name="T84" fmla="*/ 185 w 350"/>
                <a:gd name="T85" fmla="*/ 281 h 301"/>
                <a:gd name="T86" fmla="*/ 202 w 350"/>
                <a:gd name="T87" fmla="*/ 295 h 301"/>
                <a:gd name="T88" fmla="*/ 222 w 350"/>
                <a:gd name="T89" fmla="*/ 301 h 301"/>
                <a:gd name="T90" fmla="*/ 243 w 350"/>
                <a:gd name="T91" fmla="*/ 298 h 301"/>
                <a:gd name="T92" fmla="*/ 262 w 350"/>
                <a:gd name="T93" fmla="*/ 288 h 301"/>
                <a:gd name="T94" fmla="*/ 331 w 350"/>
                <a:gd name="T95" fmla="*/ 231 h 301"/>
                <a:gd name="T96" fmla="*/ 344 w 350"/>
                <a:gd name="T97" fmla="*/ 213 h 301"/>
                <a:gd name="T98" fmla="*/ 350 w 350"/>
                <a:gd name="T99" fmla="*/ 193 h 301"/>
                <a:gd name="T100" fmla="*/ 348 w 350"/>
                <a:gd name="T101" fmla="*/ 172 h 301"/>
                <a:gd name="T102" fmla="*/ 337 w 350"/>
                <a:gd name="T103" fmla="*/ 153 h 301"/>
                <a:gd name="T104" fmla="*/ 332 w 350"/>
                <a:gd name="T105" fmla="*/ 147 h 301"/>
                <a:gd name="T106" fmla="*/ 319 w 350"/>
                <a:gd name="T107" fmla="*/ 139 h 301"/>
                <a:gd name="T108" fmla="*/ 306 w 350"/>
                <a:gd name="T109" fmla="*/ 134 h 301"/>
                <a:gd name="T110" fmla="*/ 291 w 350"/>
                <a:gd name="T111" fmla="*/ 133 h 301"/>
                <a:gd name="T112" fmla="*/ 283 w 350"/>
                <a:gd name="T113" fmla="*/ 1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0" h="301">
                  <a:moveTo>
                    <a:pt x="283" y="134"/>
                  </a:moveTo>
                  <a:lnTo>
                    <a:pt x="283" y="134"/>
                  </a:lnTo>
                  <a:lnTo>
                    <a:pt x="287" y="127"/>
                  </a:lnTo>
                  <a:lnTo>
                    <a:pt x="289" y="118"/>
                  </a:lnTo>
                  <a:lnTo>
                    <a:pt x="292" y="110"/>
                  </a:lnTo>
                  <a:lnTo>
                    <a:pt x="292" y="102"/>
                  </a:lnTo>
                  <a:lnTo>
                    <a:pt x="291" y="93"/>
                  </a:lnTo>
                  <a:lnTo>
                    <a:pt x="287" y="85"/>
                  </a:lnTo>
                  <a:lnTo>
                    <a:pt x="283" y="77"/>
                  </a:lnTo>
                  <a:lnTo>
                    <a:pt x="278" y="70"/>
                  </a:lnTo>
                  <a:lnTo>
                    <a:pt x="278" y="70"/>
                  </a:lnTo>
                  <a:lnTo>
                    <a:pt x="270" y="62"/>
                  </a:lnTo>
                  <a:lnTo>
                    <a:pt x="261" y="55"/>
                  </a:lnTo>
                  <a:lnTo>
                    <a:pt x="251" y="51"/>
                  </a:lnTo>
                  <a:lnTo>
                    <a:pt x="241" y="49"/>
                  </a:lnTo>
                  <a:lnTo>
                    <a:pt x="230" y="50"/>
                  </a:lnTo>
                  <a:lnTo>
                    <a:pt x="220" y="52"/>
                  </a:lnTo>
                  <a:lnTo>
                    <a:pt x="210" y="56"/>
                  </a:lnTo>
                  <a:lnTo>
                    <a:pt x="200" y="63"/>
                  </a:lnTo>
                  <a:lnTo>
                    <a:pt x="186" y="75"/>
                  </a:lnTo>
                  <a:lnTo>
                    <a:pt x="186" y="75"/>
                  </a:lnTo>
                  <a:lnTo>
                    <a:pt x="188" y="68"/>
                  </a:lnTo>
                  <a:lnTo>
                    <a:pt x="189" y="61"/>
                  </a:lnTo>
                  <a:lnTo>
                    <a:pt x="189" y="53"/>
                  </a:lnTo>
                  <a:lnTo>
                    <a:pt x="189" y="46"/>
                  </a:lnTo>
                  <a:lnTo>
                    <a:pt x="187" y="39"/>
                  </a:lnTo>
                  <a:lnTo>
                    <a:pt x="185" y="32"/>
                  </a:lnTo>
                  <a:lnTo>
                    <a:pt x="181" y="26"/>
                  </a:lnTo>
                  <a:lnTo>
                    <a:pt x="177" y="20"/>
                  </a:lnTo>
                  <a:lnTo>
                    <a:pt x="177" y="20"/>
                  </a:lnTo>
                  <a:lnTo>
                    <a:pt x="169" y="12"/>
                  </a:lnTo>
                  <a:lnTo>
                    <a:pt x="159" y="6"/>
                  </a:lnTo>
                  <a:lnTo>
                    <a:pt x="150" y="2"/>
                  </a:lnTo>
                  <a:lnTo>
                    <a:pt x="139" y="0"/>
                  </a:lnTo>
                  <a:lnTo>
                    <a:pt x="129" y="1"/>
                  </a:lnTo>
                  <a:lnTo>
                    <a:pt x="117" y="3"/>
                  </a:lnTo>
                  <a:lnTo>
                    <a:pt x="107" y="7"/>
                  </a:lnTo>
                  <a:lnTo>
                    <a:pt x="98" y="1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2" y="88"/>
                  </a:lnTo>
                  <a:lnTo>
                    <a:pt x="6" y="98"/>
                  </a:lnTo>
                  <a:lnTo>
                    <a:pt x="2" y="107"/>
                  </a:lnTo>
                  <a:lnTo>
                    <a:pt x="0" y="118"/>
                  </a:lnTo>
                  <a:lnTo>
                    <a:pt x="0" y="128"/>
                  </a:lnTo>
                  <a:lnTo>
                    <a:pt x="2" y="139"/>
                  </a:lnTo>
                  <a:lnTo>
                    <a:pt x="6" y="149"/>
                  </a:lnTo>
                  <a:lnTo>
                    <a:pt x="13" y="158"/>
                  </a:lnTo>
                  <a:lnTo>
                    <a:pt x="13" y="158"/>
                  </a:lnTo>
                  <a:lnTo>
                    <a:pt x="19" y="164"/>
                  </a:lnTo>
                  <a:lnTo>
                    <a:pt x="26" y="169"/>
                  </a:lnTo>
                  <a:lnTo>
                    <a:pt x="33" y="173"/>
                  </a:lnTo>
                  <a:lnTo>
                    <a:pt x="41" y="176"/>
                  </a:lnTo>
                  <a:lnTo>
                    <a:pt x="49" y="177"/>
                  </a:lnTo>
                  <a:lnTo>
                    <a:pt x="57" y="178"/>
                  </a:lnTo>
                  <a:lnTo>
                    <a:pt x="65" y="177"/>
                  </a:lnTo>
                  <a:lnTo>
                    <a:pt x="73" y="174"/>
                  </a:lnTo>
                  <a:lnTo>
                    <a:pt x="73" y="174"/>
                  </a:lnTo>
                  <a:lnTo>
                    <a:pt x="70" y="182"/>
                  </a:lnTo>
                  <a:lnTo>
                    <a:pt x="68" y="190"/>
                  </a:lnTo>
                  <a:lnTo>
                    <a:pt x="67" y="198"/>
                  </a:lnTo>
                  <a:lnTo>
                    <a:pt x="67" y="206"/>
                  </a:lnTo>
                  <a:lnTo>
                    <a:pt x="68" y="214"/>
                  </a:lnTo>
                  <a:lnTo>
                    <a:pt x="71" y="223"/>
                  </a:lnTo>
                  <a:lnTo>
                    <a:pt x="75" y="230"/>
                  </a:lnTo>
                  <a:lnTo>
                    <a:pt x="80" y="237"/>
                  </a:lnTo>
                  <a:lnTo>
                    <a:pt x="80" y="237"/>
                  </a:lnTo>
                  <a:lnTo>
                    <a:pt x="88" y="245"/>
                  </a:lnTo>
                  <a:lnTo>
                    <a:pt x="97" y="251"/>
                  </a:lnTo>
                  <a:lnTo>
                    <a:pt x="107" y="255"/>
                  </a:lnTo>
                  <a:lnTo>
                    <a:pt x="117" y="256"/>
                  </a:lnTo>
                  <a:lnTo>
                    <a:pt x="129" y="256"/>
                  </a:lnTo>
                  <a:lnTo>
                    <a:pt x="139" y="254"/>
                  </a:lnTo>
                  <a:lnTo>
                    <a:pt x="149" y="250"/>
                  </a:lnTo>
                  <a:lnTo>
                    <a:pt x="158" y="244"/>
                  </a:lnTo>
                  <a:lnTo>
                    <a:pt x="174" y="231"/>
                  </a:lnTo>
                  <a:lnTo>
                    <a:pt x="174" y="231"/>
                  </a:lnTo>
                  <a:lnTo>
                    <a:pt x="173" y="237"/>
                  </a:lnTo>
                  <a:lnTo>
                    <a:pt x="172" y="244"/>
                  </a:lnTo>
                  <a:lnTo>
                    <a:pt x="172" y="250"/>
                  </a:lnTo>
                  <a:lnTo>
                    <a:pt x="173" y="257"/>
                  </a:lnTo>
                  <a:lnTo>
                    <a:pt x="175" y="263"/>
                  </a:lnTo>
                  <a:lnTo>
                    <a:pt x="177" y="270"/>
                  </a:lnTo>
                  <a:lnTo>
                    <a:pt x="181" y="276"/>
                  </a:lnTo>
                  <a:lnTo>
                    <a:pt x="185" y="281"/>
                  </a:lnTo>
                  <a:lnTo>
                    <a:pt x="185" y="281"/>
                  </a:lnTo>
                  <a:lnTo>
                    <a:pt x="193" y="289"/>
                  </a:lnTo>
                  <a:lnTo>
                    <a:pt x="202" y="295"/>
                  </a:lnTo>
                  <a:lnTo>
                    <a:pt x="212" y="299"/>
                  </a:lnTo>
                  <a:lnTo>
                    <a:pt x="222" y="301"/>
                  </a:lnTo>
                  <a:lnTo>
                    <a:pt x="233" y="300"/>
                  </a:lnTo>
                  <a:lnTo>
                    <a:pt x="243" y="298"/>
                  </a:lnTo>
                  <a:lnTo>
                    <a:pt x="253" y="294"/>
                  </a:lnTo>
                  <a:lnTo>
                    <a:pt x="262" y="288"/>
                  </a:lnTo>
                  <a:lnTo>
                    <a:pt x="331" y="231"/>
                  </a:lnTo>
                  <a:lnTo>
                    <a:pt x="331" y="231"/>
                  </a:lnTo>
                  <a:lnTo>
                    <a:pt x="338" y="223"/>
                  </a:lnTo>
                  <a:lnTo>
                    <a:pt x="344" y="213"/>
                  </a:lnTo>
                  <a:lnTo>
                    <a:pt x="348" y="203"/>
                  </a:lnTo>
                  <a:lnTo>
                    <a:pt x="350" y="193"/>
                  </a:lnTo>
                  <a:lnTo>
                    <a:pt x="350" y="182"/>
                  </a:lnTo>
                  <a:lnTo>
                    <a:pt x="348" y="172"/>
                  </a:lnTo>
                  <a:lnTo>
                    <a:pt x="343" y="162"/>
                  </a:lnTo>
                  <a:lnTo>
                    <a:pt x="337" y="153"/>
                  </a:lnTo>
                  <a:lnTo>
                    <a:pt x="337" y="153"/>
                  </a:lnTo>
                  <a:lnTo>
                    <a:pt x="332" y="147"/>
                  </a:lnTo>
                  <a:lnTo>
                    <a:pt x="326" y="142"/>
                  </a:lnTo>
                  <a:lnTo>
                    <a:pt x="319" y="139"/>
                  </a:lnTo>
                  <a:lnTo>
                    <a:pt x="313" y="136"/>
                  </a:lnTo>
                  <a:lnTo>
                    <a:pt x="306" y="134"/>
                  </a:lnTo>
                  <a:lnTo>
                    <a:pt x="298" y="133"/>
                  </a:lnTo>
                  <a:lnTo>
                    <a:pt x="291" y="133"/>
                  </a:lnTo>
                  <a:lnTo>
                    <a:pt x="283" y="134"/>
                  </a:lnTo>
                  <a:lnTo>
                    <a:pt x="283" y="134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3900488" y="5357813"/>
              <a:ext cx="230187" cy="222250"/>
            </a:xfrm>
            <a:custGeom>
              <a:avLst/>
              <a:gdLst>
                <a:gd name="T0" fmla="*/ 133 w 145"/>
                <a:gd name="T1" fmla="*/ 20 h 140"/>
                <a:gd name="T2" fmla="*/ 133 w 145"/>
                <a:gd name="T3" fmla="*/ 20 h 140"/>
                <a:gd name="T4" fmla="*/ 125 w 145"/>
                <a:gd name="T5" fmla="*/ 12 h 140"/>
                <a:gd name="T6" fmla="*/ 115 w 145"/>
                <a:gd name="T7" fmla="*/ 6 h 140"/>
                <a:gd name="T8" fmla="*/ 105 w 145"/>
                <a:gd name="T9" fmla="*/ 2 h 140"/>
                <a:gd name="T10" fmla="*/ 95 w 145"/>
                <a:gd name="T11" fmla="*/ 0 h 140"/>
                <a:gd name="T12" fmla="*/ 83 w 145"/>
                <a:gd name="T13" fmla="*/ 0 h 140"/>
                <a:gd name="T14" fmla="*/ 73 w 145"/>
                <a:gd name="T15" fmla="*/ 3 h 140"/>
                <a:gd name="T16" fmla="*/ 63 w 145"/>
                <a:gd name="T17" fmla="*/ 7 h 140"/>
                <a:gd name="T18" fmla="*/ 54 w 145"/>
                <a:gd name="T19" fmla="*/ 13 h 140"/>
                <a:gd name="T20" fmla="*/ 19 w 145"/>
                <a:gd name="T21" fmla="*/ 42 h 140"/>
                <a:gd name="T22" fmla="*/ 19 w 145"/>
                <a:gd name="T23" fmla="*/ 42 h 140"/>
                <a:gd name="T24" fmla="*/ 12 w 145"/>
                <a:gd name="T25" fmla="*/ 50 h 140"/>
                <a:gd name="T26" fmla="*/ 6 w 145"/>
                <a:gd name="T27" fmla="*/ 59 h 140"/>
                <a:gd name="T28" fmla="*/ 2 w 145"/>
                <a:gd name="T29" fmla="*/ 69 h 140"/>
                <a:gd name="T30" fmla="*/ 0 w 145"/>
                <a:gd name="T31" fmla="*/ 80 h 140"/>
                <a:gd name="T32" fmla="*/ 0 w 145"/>
                <a:gd name="T33" fmla="*/ 91 h 140"/>
                <a:gd name="T34" fmla="*/ 2 w 145"/>
                <a:gd name="T35" fmla="*/ 102 h 140"/>
                <a:gd name="T36" fmla="*/ 6 w 145"/>
                <a:gd name="T37" fmla="*/ 112 h 140"/>
                <a:gd name="T38" fmla="*/ 13 w 145"/>
                <a:gd name="T39" fmla="*/ 121 h 140"/>
                <a:gd name="T40" fmla="*/ 13 w 145"/>
                <a:gd name="T41" fmla="*/ 121 h 140"/>
                <a:gd name="T42" fmla="*/ 21 w 145"/>
                <a:gd name="T43" fmla="*/ 129 h 140"/>
                <a:gd name="T44" fmla="*/ 30 w 145"/>
                <a:gd name="T45" fmla="*/ 134 h 140"/>
                <a:gd name="T46" fmla="*/ 40 w 145"/>
                <a:gd name="T47" fmla="*/ 138 h 140"/>
                <a:gd name="T48" fmla="*/ 50 w 145"/>
                <a:gd name="T49" fmla="*/ 140 h 140"/>
                <a:gd name="T50" fmla="*/ 61 w 145"/>
                <a:gd name="T51" fmla="*/ 140 h 140"/>
                <a:gd name="T52" fmla="*/ 71 w 145"/>
                <a:gd name="T53" fmla="*/ 138 h 140"/>
                <a:gd name="T54" fmla="*/ 81 w 145"/>
                <a:gd name="T55" fmla="*/ 134 h 140"/>
                <a:gd name="T56" fmla="*/ 90 w 145"/>
                <a:gd name="T57" fmla="*/ 127 h 140"/>
                <a:gd name="T58" fmla="*/ 126 w 145"/>
                <a:gd name="T59" fmla="*/ 98 h 140"/>
                <a:gd name="T60" fmla="*/ 126 w 145"/>
                <a:gd name="T61" fmla="*/ 98 h 140"/>
                <a:gd name="T62" fmla="*/ 134 w 145"/>
                <a:gd name="T63" fmla="*/ 90 h 140"/>
                <a:gd name="T64" fmla="*/ 139 w 145"/>
                <a:gd name="T65" fmla="*/ 80 h 140"/>
                <a:gd name="T66" fmla="*/ 143 w 145"/>
                <a:gd name="T67" fmla="*/ 70 h 140"/>
                <a:gd name="T68" fmla="*/ 145 w 145"/>
                <a:gd name="T69" fmla="*/ 60 h 140"/>
                <a:gd name="T70" fmla="*/ 145 w 145"/>
                <a:gd name="T71" fmla="*/ 49 h 140"/>
                <a:gd name="T72" fmla="*/ 143 w 145"/>
                <a:gd name="T73" fmla="*/ 39 h 140"/>
                <a:gd name="T74" fmla="*/ 139 w 145"/>
                <a:gd name="T75" fmla="*/ 29 h 140"/>
                <a:gd name="T76" fmla="*/ 133 w 145"/>
                <a:gd name="T77" fmla="*/ 20 h 140"/>
                <a:gd name="T78" fmla="*/ 133 w 145"/>
                <a:gd name="T7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5" h="140">
                  <a:moveTo>
                    <a:pt x="133" y="20"/>
                  </a:moveTo>
                  <a:lnTo>
                    <a:pt x="133" y="20"/>
                  </a:lnTo>
                  <a:lnTo>
                    <a:pt x="125" y="12"/>
                  </a:lnTo>
                  <a:lnTo>
                    <a:pt x="115" y="6"/>
                  </a:lnTo>
                  <a:lnTo>
                    <a:pt x="105" y="2"/>
                  </a:lnTo>
                  <a:lnTo>
                    <a:pt x="95" y="0"/>
                  </a:lnTo>
                  <a:lnTo>
                    <a:pt x="83" y="0"/>
                  </a:lnTo>
                  <a:lnTo>
                    <a:pt x="73" y="3"/>
                  </a:lnTo>
                  <a:lnTo>
                    <a:pt x="63" y="7"/>
                  </a:lnTo>
                  <a:lnTo>
                    <a:pt x="54" y="13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2" y="50"/>
                  </a:lnTo>
                  <a:lnTo>
                    <a:pt x="6" y="59"/>
                  </a:lnTo>
                  <a:lnTo>
                    <a:pt x="2" y="69"/>
                  </a:lnTo>
                  <a:lnTo>
                    <a:pt x="0" y="80"/>
                  </a:lnTo>
                  <a:lnTo>
                    <a:pt x="0" y="91"/>
                  </a:lnTo>
                  <a:lnTo>
                    <a:pt x="2" y="102"/>
                  </a:lnTo>
                  <a:lnTo>
                    <a:pt x="6" y="112"/>
                  </a:lnTo>
                  <a:lnTo>
                    <a:pt x="13" y="121"/>
                  </a:lnTo>
                  <a:lnTo>
                    <a:pt x="13" y="121"/>
                  </a:lnTo>
                  <a:lnTo>
                    <a:pt x="21" y="129"/>
                  </a:lnTo>
                  <a:lnTo>
                    <a:pt x="30" y="134"/>
                  </a:lnTo>
                  <a:lnTo>
                    <a:pt x="40" y="138"/>
                  </a:lnTo>
                  <a:lnTo>
                    <a:pt x="50" y="140"/>
                  </a:lnTo>
                  <a:lnTo>
                    <a:pt x="61" y="140"/>
                  </a:lnTo>
                  <a:lnTo>
                    <a:pt x="71" y="138"/>
                  </a:lnTo>
                  <a:lnTo>
                    <a:pt x="81" y="134"/>
                  </a:lnTo>
                  <a:lnTo>
                    <a:pt x="90" y="127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34" y="90"/>
                  </a:lnTo>
                  <a:lnTo>
                    <a:pt x="139" y="80"/>
                  </a:lnTo>
                  <a:lnTo>
                    <a:pt x="143" y="70"/>
                  </a:lnTo>
                  <a:lnTo>
                    <a:pt x="145" y="60"/>
                  </a:lnTo>
                  <a:lnTo>
                    <a:pt x="145" y="49"/>
                  </a:lnTo>
                  <a:lnTo>
                    <a:pt x="143" y="39"/>
                  </a:lnTo>
                  <a:lnTo>
                    <a:pt x="139" y="29"/>
                  </a:lnTo>
                  <a:lnTo>
                    <a:pt x="133" y="20"/>
                  </a:lnTo>
                  <a:lnTo>
                    <a:pt x="133" y="20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4232275" y="4689475"/>
              <a:ext cx="1074737" cy="760412"/>
            </a:xfrm>
            <a:custGeom>
              <a:avLst/>
              <a:gdLst>
                <a:gd name="T0" fmla="*/ 470 w 677"/>
                <a:gd name="T1" fmla="*/ 91 h 479"/>
                <a:gd name="T2" fmla="*/ 466 w 677"/>
                <a:gd name="T3" fmla="*/ 85 h 479"/>
                <a:gd name="T4" fmla="*/ 446 w 677"/>
                <a:gd name="T5" fmla="*/ 62 h 479"/>
                <a:gd name="T6" fmla="*/ 424 w 677"/>
                <a:gd name="T7" fmla="*/ 41 h 479"/>
                <a:gd name="T8" fmla="*/ 393 w 677"/>
                <a:gd name="T9" fmla="*/ 21 h 479"/>
                <a:gd name="T10" fmla="*/ 363 w 677"/>
                <a:gd name="T11" fmla="*/ 9 h 479"/>
                <a:gd name="T12" fmla="*/ 342 w 677"/>
                <a:gd name="T13" fmla="*/ 3 h 479"/>
                <a:gd name="T14" fmla="*/ 318 w 677"/>
                <a:gd name="T15" fmla="*/ 0 h 479"/>
                <a:gd name="T16" fmla="*/ 292 w 677"/>
                <a:gd name="T17" fmla="*/ 0 h 479"/>
                <a:gd name="T18" fmla="*/ 265 w 677"/>
                <a:gd name="T19" fmla="*/ 3 h 479"/>
                <a:gd name="T20" fmla="*/ 235 w 677"/>
                <a:gd name="T21" fmla="*/ 10 h 479"/>
                <a:gd name="T22" fmla="*/ 219 w 677"/>
                <a:gd name="T23" fmla="*/ 16 h 479"/>
                <a:gd name="T24" fmla="*/ 179 w 677"/>
                <a:gd name="T25" fmla="*/ 35 h 479"/>
                <a:gd name="T26" fmla="*/ 118 w 677"/>
                <a:gd name="T27" fmla="*/ 68 h 479"/>
                <a:gd name="T28" fmla="*/ 75 w 677"/>
                <a:gd name="T29" fmla="*/ 96 h 479"/>
                <a:gd name="T30" fmla="*/ 35 w 677"/>
                <a:gd name="T31" fmla="*/ 128 h 479"/>
                <a:gd name="T32" fmla="*/ 20 w 677"/>
                <a:gd name="T33" fmla="*/ 144 h 479"/>
                <a:gd name="T34" fmla="*/ 9 w 677"/>
                <a:gd name="T35" fmla="*/ 161 h 479"/>
                <a:gd name="T36" fmla="*/ 2 w 677"/>
                <a:gd name="T37" fmla="*/ 178 h 479"/>
                <a:gd name="T38" fmla="*/ 0 w 677"/>
                <a:gd name="T39" fmla="*/ 196 h 479"/>
                <a:gd name="T40" fmla="*/ 4 w 677"/>
                <a:gd name="T41" fmla="*/ 213 h 479"/>
                <a:gd name="T42" fmla="*/ 5 w 677"/>
                <a:gd name="T43" fmla="*/ 215 h 479"/>
                <a:gd name="T44" fmla="*/ 12 w 677"/>
                <a:gd name="T45" fmla="*/ 225 h 479"/>
                <a:gd name="T46" fmla="*/ 20 w 677"/>
                <a:gd name="T47" fmla="*/ 231 h 479"/>
                <a:gd name="T48" fmla="*/ 32 w 677"/>
                <a:gd name="T49" fmla="*/ 235 h 479"/>
                <a:gd name="T50" fmla="*/ 50 w 677"/>
                <a:gd name="T51" fmla="*/ 236 h 479"/>
                <a:gd name="T52" fmla="*/ 72 w 677"/>
                <a:gd name="T53" fmla="*/ 232 h 479"/>
                <a:gd name="T54" fmla="*/ 102 w 677"/>
                <a:gd name="T55" fmla="*/ 222 h 479"/>
                <a:gd name="T56" fmla="*/ 574 w 677"/>
                <a:gd name="T57" fmla="*/ 479 h 479"/>
                <a:gd name="T58" fmla="*/ 617 w 677"/>
                <a:gd name="T59" fmla="*/ 429 h 479"/>
                <a:gd name="T60" fmla="*/ 666 w 677"/>
                <a:gd name="T61" fmla="*/ 369 h 479"/>
                <a:gd name="T62" fmla="*/ 533 w 677"/>
                <a:gd name="T63" fmla="*/ 66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7" h="479">
                  <a:moveTo>
                    <a:pt x="533" y="66"/>
                  </a:moveTo>
                  <a:lnTo>
                    <a:pt x="470" y="91"/>
                  </a:lnTo>
                  <a:lnTo>
                    <a:pt x="470" y="91"/>
                  </a:lnTo>
                  <a:lnTo>
                    <a:pt x="466" y="85"/>
                  </a:lnTo>
                  <a:lnTo>
                    <a:pt x="455" y="71"/>
                  </a:lnTo>
                  <a:lnTo>
                    <a:pt x="446" y="62"/>
                  </a:lnTo>
                  <a:lnTo>
                    <a:pt x="436" y="51"/>
                  </a:lnTo>
                  <a:lnTo>
                    <a:pt x="424" y="41"/>
                  </a:lnTo>
                  <a:lnTo>
                    <a:pt x="409" y="31"/>
                  </a:lnTo>
                  <a:lnTo>
                    <a:pt x="393" y="21"/>
                  </a:lnTo>
                  <a:lnTo>
                    <a:pt x="373" y="12"/>
                  </a:lnTo>
                  <a:lnTo>
                    <a:pt x="363" y="9"/>
                  </a:lnTo>
                  <a:lnTo>
                    <a:pt x="353" y="6"/>
                  </a:lnTo>
                  <a:lnTo>
                    <a:pt x="342" y="3"/>
                  </a:lnTo>
                  <a:lnTo>
                    <a:pt x="330" y="1"/>
                  </a:lnTo>
                  <a:lnTo>
                    <a:pt x="318" y="0"/>
                  </a:lnTo>
                  <a:lnTo>
                    <a:pt x="306" y="0"/>
                  </a:lnTo>
                  <a:lnTo>
                    <a:pt x="292" y="0"/>
                  </a:lnTo>
                  <a:lnTo>
                    <a:pt x="279" y="1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10"/>
                  </a:lnTo>
                  <a:lnTo>
                    <a:pt x="219" y="16"/>
                  </a:lnTo>
                  <a:lnTo>
                    <a:pt x="219" y="16"/>
                  </a:lnTo>
                  <a:lnTo>
                    <a:pt x="207" y="21"/>
                  </a:lnTo>
                  <a:lnTo>
                    <a:pt x="179" y="35"/>
                  </a:lnTo>
                  <a:lnTo>
                    <a:pt x="140" y="55"/>
                  </a:lnTo>
                  <a:lnTo>
                    <a:pt x="118" y="68"/>
                  </a:lnTo>
                  <a:lnTo>
                    <a:pt x="96" y="81"/>
                  </a:lnTo>
                  <a:lnTo>
                    <a:pt x="75" y="96"/>
                  </a:lnTo>
                  <a:lnTo>
                    <a:pt x="54" y="112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20" y="144"/>
                  </a:lnTo>
                  <a:lnTo>
                    <a:pt x="14" y="153"/>
                  </a:lnTo>
                  <a:lnTo>
                    <a:pt x="9" y="161"/>
                  </a:lnTo>
                  <a:lnTo>
                    <a:pt x="4" y="170"/>
                  </a:lnTo>
                  <a:lnTo>
                    <a:pt x="2" y="178"/>
                  </a:lnTo>
                  <a:lnTo>
                    <a:pt x="0" y="188"/>
                  </a:lnTo>
                  <a:lnTo>
                    <a:pt x="0" y="196"/>
                  </a:lnTo>
                  <a:lnTo>
                    <a:pt x="1" y="205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5" y="215"/>
                  </a:lnTo>
                  <a:lnTo>
                    <a:pt x="7" y="219"/>
                  </a:lnTo>
                  <a:lnTo>
                    <a:pt x="12" y="225"/>
                  </a:lnTo>
                  <a:lnTo>
                    <a:pt x="15" y="228"/>
                  </a:lnTo>
                  <a:lnTo>
                    <a:pt x="20" y="231"/>
                  </a:lnTo>
                  <a:lnTo>
                    <a:pt x="25" y="233"/>
                  </a:lnTo>
                  <a:lnTo>
                    <a:pt x="32" y="235"/>
                  </a:lnTo>
                  <a:lnTo>
                    <a:pt x="40" y="236"/>
                  </a:lnTo>
                  <a:lnTo>
                    <a:pt x="50" y="236"/>
                  </a:lnTo>
                  <a:lnTo>
                    <a:pt x="60" y="235"/>
                  </a:lnTo>
                  <a:lnTo>
                    <a:pt x="72" y="232"/>
                  </a:lnTo>
                  <a:lnTo>
                    <a:pt x="86" y="228"/>
                  </a:lnTo>
                  <a:lnTo>
                    <a:pt x="102" y="222"/>
                  </a:lnTo>
                  <a:lnTo>
                    <a:pt x="248" y="153"/>
                  </a:lnTo>
                  <a:lnTo>
                    <a:pt x="574" y="479"/>
                  </a:lnTo>
                  <a:lnTo>
                    <a:pt x="574" y="479"/>
                  </a:lnTo>
                  <a:lnTo>
                    <a:pt x="617" y="429"/>
                  </a:lnTo>
                  <a:lnTo>
                    <a:pt x="651" y="387"/>
                  </a:lnTo>
                  <a:lnTo>
                    <a:pt x="666" y="369"/>
                  </a:lnTo>
                  <a:lnTo>
                    <a:pt x="677" y="354"/>
                  </a:lnTo>
                  <a:lnTo>
                    <a:pt x="533" y="66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56"/>
            <p:cNvSpPr>
              <a:spLocks/>
            </p:cNvSpPr>
            <p:nvPr/>
          </p:nvSpPr>
          <p:spPr bwMode="auto">
            <a:xfrm>
              <a:off x="3670300" y="2820988"/>
              <a:ext cx="1798637" cy="1797050"/>
            </a:xfrm>
            <a:custGeom>
              <a:avLst/>
              <a:gdLst>
                <a:gd name="T0" fmla="*/ 1132 w 1133"/>
                <a:gd name="T1" fmla="*/ 595 h 1132"/>
                <a:gd name="T2" fmla="*/ 1121 w 1133"/>
                <a:gd name="T3" fmla="*/ 680 h 1132"/>
                <a:gd name="T4" fmla="*/ 1099 w 1133"/>
                <a:gd name="T5" fmla="*/ 761 h 1132"/>
                <a:gd name="T6" fmla="*/ 1065 w 1133"/>
                <a:gd name="T7" fmla="*/ 836 h 1132"/>
                <a:gd name="T8" fmla="*/ 1020 w 1133"/>
                <a:gd name="T9" fmla="*/ 905 h 1132"/>
                <a:gd name="T10" fmla="*/ 967 w 1133"/>
                <a:gd name="T11" fmla="*/ 966 h 1132"/>
                <a:gd name="T12" fmla="*/ 906 w 1133"/>
                <a:gd name="T13" fmla="*/ 1019 h 1132"/>
                <a:gd name="T14" fmla="*/ 836 w 1133"/>
                <a:gd name="T15" fmla="*/ 1064 h 1132"/>
                <a:gd name="T16" fmla="*/ 761 w 1133"/>
                <a:gd name="T17" fmla="*/ 1098 h 1132"/>
                <a:gd name="T18" fmla="*/ 680 w 1133"/>
                <a:gd name="T19" fmla="*/ 1121 h 1132"/>
                <a:gd name="T20" fmla="*/ 596 w 1133"/>
                <a:gd name="T21" fmla="*/ 1131 h 1132"/>
                <a:gd name="T22" fmla="*/ 537 w 1133"/>
                <a:gd name="T23" fmla="*/ 1131 h 1132"/>
                <a:gd name="T24" fmla="*/ 453 w 1133"/>
                <a:gd name="T25" fmla="*/ 1121 h 1132"/>
                <a:gd name="T26" fmla="*/ 372 w 1133"/>
                <a:gd name="T27" fmla="*/ 1098 h 1132"/>
                <a:gd name="T28" fmla="*/ 297 w 1133"/>
                <a:gd name="T29" fmla="*/ 1064 h 1132"/>
                <a:gd name="T30" fmla="*/ 227 w 1133"/>
                <a:gd name="T31" fmla="*/ 1019 h 1132"/>
                <a:gd name="T32" fmla="*/ 166 w 1133"/>
                <a:gd name="T33" fmla="*/ 966 h 1132"/>
                <a:gd name="T34" fmla="*/ 113 w 1133"/>
                <a:gd name="T35" fmla="*/ 905 h 1132"/>
                <a:gd name="T36" fmla="*/ 68 w 1133"/>
                <a:gd name="T37" fmla="*/ 836 h 1132"/>
                <a:gd name="T38" fmla="*/ 34 w 1133"/>
                <a:gd name="T39" fmla="*/ 761 h 1132"/>
                <a:gd name="T40" fmla="*/ 12 w 1133"/>
                <a:gd name="T41" fmla="*/ 680 h 1132"/>
                <a:gd name="T42" fmla="*/ 1 w 1133"/>
                <a:gd name="T43" fmla="*/ 595 h 1132"/>
                <a:gd name="T44" fmla="*/ 1 w 1133"/>
                <a:gd name="T45" fmla="*/ 536 h 1132"/>
                <a:gd name="T46" fmla="*/ 12 w 1133"/>
                <a:gd name="T47" fmla="*/ 452 h 1132"/>
                <a:gd name="T48" fmla="*/ 34 w 1133"/>
                <a:gd name="T49" fmla="*/ 371 h 1132"/>
                <a:gd name="T50" fmla="*/ 68 w 1133"/>
                <a:gd name="T51" fmla="*/ 296 h 1132"/>
                <a:gd name="T52" fmla="*/ 113 w 1133"/>
                <a:gd name="T53" fmla="*/ 228 h 1132"/>
                <a:gd name="T54" fmla="*/ 166 w 1133"/>
                <a:gd name="T55" fmla="*/ 165 h 1132"/>
                <a:gd name="T56" fmla="*/ 227 w 1133"/>
                <a:gd name="T57" fmla="*/ 112 h 1132"/>
                <a:gd name="T58" fmla="*/ 297 w 1133"/>
                <a:gd name="T59" fmla="*/ 68 h 1132"/>
                <a:gd name="T60" fmla="*/ 372 w 1133"/>
                <a:gd name="T61" fmla="*/ 34 h 1132"/>
                <a:gd name="T62" fmla="*/ 453 w 1133"/>
                <a:gd name="T63" fmla="*/ 11 h 1132"/>
                <a:gd name="T64" fmla="*/ 537 w 1133"/>
                <a:gd name="T65" fmla="*/ 0 h 1132"/>
                <a:gd name="T66" fmla="*/ 596 w 1133"/>
                <a:gd name="T67" fmla="*/ 0 h 1132"/>
                <a:gd name="T68" fmla="*/ 680 w 1133"/>
                <a:gd name="T69" fmla="*/ 11 h 1132"/>
                <a:gd name="T70" fmla="*/ 761 w 1133"/>
                <a:gd name="T71" fmla="*/ 34 h 1132"/>
                <a:gd name="T72" fmla="*/ 836 w 1133"/>
                <a:gd name="T73" fmla="*/ 68 h 1132"/>
                <a:gd name="T74" fmla="*/ 906 w 1133"/>
                <a:gd name="T75" fmla="*/ 112 h 1132"/>
                <a:gd name="T76" fmla="*/ 967 w 1133"/>
                <a:gd name="T77" fmla="*/ 165 h 1132"/>
                <a:gd name="T78" fmla="*/ 1020 w 1133"/>
                <a:gd name="T79" fmla="*/ 228 h 1132"/>
                <a:gd name="T80" fmla="*/ 1065 w 1133"/>
                <a:gd name="T81" fmla="*/ 296 h 1132"/>
                <a:gd name="T82" fmla="*/ 1099 w 1133"/>
                <a:gd name="T83" fmla="*/ 371 h 1132"/>
                <a:gd name="T84" fmla="*/ 1121 w 1133"/>
                <a:gd name="T85" fmla="*/ 452 h 1132"/>
                <a:gd name="T86" fmla="*/ 1132 w 1133"/>
                <a:gd name="T87" fmla="*/ 536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33" h="1132">
                  <a:moveTo>
                    <a:pt x="1133" y="566"/>
                  </a:moveTo>
                  <a:lnTo>
                    <a:pt x="1133" y="566"/>
                  </a:lnTo>
                  <a:lnTo>
                    <a:pt x="1132" y="595"/>
                  </a:lnTo>
                  <a:lnTo>
                    <a:pt x="1130" y="624"/>
                  </a:lnTo>
                  <a:lnTo>
                    <a:pt x="1126" y="652"/>
                  </a:lnTo>
                  <a:lnTo>
                    <a:pt x="1121" y="680"/>
                  </a:lnTo>
                  <a:lnTo>
                    <a:pt x="1115" y="707"/>
                  </a:lnTo>
                  <a:lnTo>
                    <a:pt x="1107" y="735"/>
                  </a:lnTo>
                  <a:lnTo>
                    <a:pt x="1099" y="761"/>
                  </a:lnTo>
                  <a:lnTo>
                    <a:pt x="1089" y="786"/>
                  </a:lnTo>
                  <a:lnTo>
                    <a:pt x="1077" y="811"/>
                  </a:lnTo>
                  <a:lnTo>
                    <a:pt x="1065" y="836"/>
                  </a:lnTo>
                  <a:lnTo>
                    <a:pt x="1050" y="859"/>
                  </a:lnTo>
                  <a:lnTo>
                    <a:pt x="1036" y="883"/>
                  </a:lnTo>
                  <a:lnTo>
                    <a:pt x="1020" y="905"/>
                  </a:lnTo>
                  <a:lnTo>
                    <a:pt x="1003" y="926"/>
                  </a:lnTo>
                  <a:lnTo>
                    <a:pt x="986" y="947"/>
                  </a:lnTo>
                  <a:lnTo>
                    <a:pt x="967" y="966"/>
                  </a:lnTo>
                  <a:lnTo>
                    <a:pt x="947" y="985"/>
                  </a:lnTo>
                  <a:lnTo>
                    <a:pt x="927" y="1003"/>
                  </a:lnTo>
                  <a:lnTo>
                    <a:pt x="906" y="1019"/>
                  </a:lnTo>
                  <a:lnTo>
                    <a:pt x="883" y="1036"/>
                  </a:lnTo>
                  <a:lnTo>
                    <a:pt x="860" y="1051"/>
                  </a:lnTo>
                  <a:lnTo>
                    <a:pt x="836" y="1064"/>
                  </a:lnTo>
                  <a:lnTo>
                    <a:pt x="812" y="1077"/>
                  </a:lnTo>
                  <a:lnTo>
                    <a:pt x="787" y="1088"/>
                  </a:lnTo>
                  <a:lnTo>
                    <a:pt x="761" y="1098"/>
                  </a:lnTo>
                  <a:lnTo>
                    <a:pt x="735" y="1107"/>
                  </a:lnTo>
                  <a:lnTo>
                    <a:pt x="708" y="1114"/>
                  </a:lnTo>
                  <a:lnTo>
                    <a:pt x="680" y="1121"/>
                  </a:lnTo>
                  <a:lnTo>
                    <a:pt x="653" y="1126"/>
                  </a:lnTo>
                  <a:lnTo>
                    <a:pt x="625" y="1129"/>
                  </a:lnTo>
                  <a:lnTo>
                    <a:pt x="596" y="1131"/>
                  </a:lnTo>
                  <a:lnTo>
                    <a:pt x="567" y="1132"/>
                  </a:lnTo>
                  <a:lnTo>
                    <a:pt x="567" y="1132"/>
                  </a:lnTo>
                  <a:lnTo>
                    <a:pt x="537" y="1131"/>
                  </a:lnTo>
                  <a:lnTo>
                    <a:pt x="508" y="1129"/>
                  </a:lnTo>
                  <a:lnTo>
                    <a:pt x="480" y="1126"/>
                  </a:lnTo>
                  <a:lnTo>
                    <a:pt x="453" y="1121"/>
                  </a:lnTo>
                  <a:lnTo>
                    <a:pt x="425" y="1114"/>
                  </a:lnTo>
                  <a:lnTo>
                    <a:pt x="398" y="1107"/>
                  </a:lnTo>
                  <a:lnTo>
                    <a:pt x="372" y="1098"/>
                  </a:lnTo>
                  <a:lnTo>
                    <a:pt x="346" y="1088"/>
                  </a:lnTo>
                  <a:lnTo>
                    <a:pt x="321" y="1077"/>
                  </a:lnTo>
                  <a:lnTo>
                    <a:pt x="297" y="1064"/>
                  </a:lnTo>
                  <a:lnTo>
                    <a:pt x="273" y="1051"/>
                  </a:lnTo>
                  <a:lnTo>
                    <a:pt x="250" y="1036"/>
                  </a:lnTo>
                  <a:lnTo>
                    <a:pt x="227" y="1019"/>
                  </a:lnTo>
                  <a:lnTo>
                    <a:pt x="206" y="1003"/>
                  </a:lnTo>
                  <a:lnTo>
                    <a:pt x="186" y="985"/>
                  </a:lnTo>
                  <a:lnTo>
                    <a:pt x="166" y="966"/>
                  </a:lnTo>
                  <a:lnTo>
                    <a:pt x="147" y="947"/>
                  </a:lnTo>
                  <a:lnTo>
                    <a:pt x="130" y="926"/>
                  </a:lnTo>
                  <a:lnTo>
                    <a:pt x="113" y="905"/>
                  </a:lnTo>
                  <a:lnTo>
                    <a:pt x="97" y="883"/>
                  </a:lnTo>
                  <a:lnTo>
                    <a:pt x="83" y="859"/>
                  </a:lnTo>
                  <a:lnTo>
                    <a:pt x="68" y="836"/>
                  </a:lnTo>
                  <a:lnTo>
                    <a:pt x="56" y="811"/>
                  </a:lnTo>
                  <a:lnTo>
                    <a:pt x="45" y="786"/>
                  </a:lnTo>
                  <a:lnTo>
                    <a:pt x="34" y="761"/>
                  </a:lnTo>
                  <a:lnTo>
                    <a:pt x="26" y="735"/>
                  </a:lnTo>
                  <a:lnTo>
                    <a:pt x="18" y="707"/>
                  </a:lnTo>
                  <a:lnTo>
                    <a:pt x="12" y="680"/>
                  </a:lnTo>
                  <a:lnTo>
                    <a:pt x="7" y="652"/>
                  </a:lnTo>
                  <a:lnTo>
                    <a:pt x="3" y="624"/>
                  </a:lnTo>
                  <a:lnTo>
                    <a:pt x="1" y="595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1" y="536"/>
                  </a:lnTo>
                  <a:lnTo>
                    <a:pt x="3" y="508"/>
                  </a:lnTo>
                  <a:lnTo>
                    <a:pt x="7" y="480"/>
                  </a:lnTo>
                  <a:lnTo>
                    <a:pt x="12" y="452"/>
                  </a:lnTo>
                  <a:lnTo>
                    <a:pt x="18" y="425"/>
                  </a:lnTo>
                  <a:lnTo>
                    <a:pt x="26" y="398"/>
                  </a:lnTo>
                  <a:lnTo>
                    <a:pt x="34" y="371"/>
                  </a:lnTo>
                  <a:lnTo>
                    <a:pt x="45" y="345"/>
                  </a:lnTo>
                  <a:lnTo>
                    <a:pt x="56" y="320"/>
                  </a:lnTo>
                  <a:lnTo>
                    <a:pt x="68" y="296"/>
                  </a:lnTo>
                  <a:lnTo>
                    <a:pt x="83" y="272"/>
                  </a:lnTo>
                  <a:lnTo>
                    <a:pt x="97" y="250"/>
                  </a:lnTo>
                  <a:lnTo>
                    <a:pt x="113" y="228"/>
                  </a:lnTo>
                  <a:lnTo>
                    <a:pt x="130" y="205"/>
                  </a:lnTo>
                  <a:lnTo>
                    <a:pt x="147" y="185"/>
                  </a:lnTo>
                  <a:lnTo>
                    <a:pt x="166" y="165"/>
                  </a:lnTo>
                  <a:lnTo>
                    <a:pt x="186" y="147"/>
                  </a:lnTo>
                  <a:lnTo>
                    <a:pt x="206" y="129"/>
                  </a:lnTo>
                  <a:lnTo>
                    <a:pt x="227" y="112"/>
                  </a:lnTo>
                  <a:lnTo>
                    <a:pt x="250" y="97"/>
                  </a:lnTo>
                  <a:lnTo>
                    <a:pt x="273" y="82"/>
                  </a:lnTo>
                  <a:lnTo>
                    <a:pt x="297" y="68"/>
                  </a:lnTo>
                  <a:lnTo>
                    <a:pt x="321" y="55"/>
                  </a:lnTo>
                  <a:lnTo>
                    <a:pt x="346" y="44"/>
                  </a:lnTo>
                  <a:lnTo>
                    <a:pt x="372" y="34"/>
                  </a:lnTo>
                  <a:lnTo>
                    <a:pt x="398" y="25"/>
                  </a:lnTo>
                  <a:lnTo>
                    <a:pt x="425" y="17"/>
                  </a:lnTo>
                  <a:lnTo>
                    <a:pt x="453" y="11"/>
                  </a:lnTo>
                  <a:lnTo>
                    <a:pt x="480" y="6"/>
                  </a:lnTo>
                  <a:lnTo>
                    <a:pt x="508" y="2"/>
                  </a:lnTo>
                  <a:lnTo>
                    <a:pt x="537" y="0"/>
                  </a:lnTo>
                  <a:lnTo>
                    <a:pt x="567" y="0"/>
                  </a:lnTo>
                  <a:lnTo>
                    <a:pt x="567" y="0"/>
                  </a:lnTo>
                  <a:lnTo>
                    <a:pt x="596" y="0"/>
                  </a:lnTo>
                  <a:lnTo>
                    <a:pt x="625" y="2"/>
                  </a:lnTo>
                  <a:lnTo>
                    <a:pt x="653" y="6"/>
                  </a:lnTo>
                  <a:lnTo>
                    <a:pt x="680" y="11"/>
                  </a:lnTo>
                  <a:lnTo>
                    <a:pt x="708" y="17"/>
                  </a:lnTo>
                  <a:lnTo>
                    <a:pt x="735" y="25"/>
                  </a:lnTo>
                  <a:lnTo>
                    <a:pt x="761" y="34"/>
                  </a:lnTo>
                  <a:lnTo>
                    <a:pt x="787" y="44"/>
                  </a:lnTo>
                  <a:lnTo>
                    <a:pt x="812" y="55"/>
                  </a:lnTo>
                  <a:lnTo>
                    <a:pt x="836" y="68"/>
                  </a:lnTo>
                  <a:lnTo>
                    <a:pt x="860" y="82"/>
                  </a:lnTo>
                  <a:lnTo>
                    <a:pt x="883" y="97"/>
                  </a:lnTo>
                  <a:lnTo>
                    <a:pt x="906" y="112"/>
                  </a:lnTo>
                  <a:lnTo>
                    <a:pt x="927" y="129"/>
                  </a:lnTo>
                  <a:lnTo>
                    <a:pt x="947" y="147"/>
                  </a:lnTo>
                  <a:lnTo>
                    <a:pt x="967" y="165"/>
                  </a:lnTo>
                  <a:lnTo>
                    <a:pt x="986" y="185"/>
                  </a:lnTo>
                  <a:lnTo>
                    <a:pt x="1003" y="205"/>
                  </a:lnTo>
                  <a:lnTo>
                    <a:pt x="1020" y="228"/>
                  </a:lnTo>
                  <a:lnTo>
                    <a:pt x="1036" y="250"/>
                  </a:lnTo>
                  <a:lnTo>
                    <a:pt x="1050" y="272"/>
                  </a:lnTo>
                  <a:lnTo>
                    <a:pt x="1065" y="296"/>
                  </a:lnTo>
                  <a:lnTo>
                    <a:pt x="1077" y="320"/>
                  </a:lnTo>
                  <a:lnTo>
                    <a:pt x="1089" y="345"/>
                  </a:lnTo>
                  <a:lnTo>
                    <a:pt x="1099" y="371"/>
                  </a:lnTo>
                  <a:lnTo>
                    <a:pt x="1107" y="398"/>
                  </a:lnTo>
                  <a:lnTo>
                    <a:pt x="1115" y="425"/>
                  </a:lnTo>
                  <a:lnTo>
                    <a:pt x="1121" y="452"/>
                  </a:lnTo>
                  <a:lnTo>
                    <a:pt x="1126" y="480"/>
                  </a:lnTo>
                  <a:lnTo>
                    <a:pt x="1130" y="508"/>
                  </a:lnTo>
                  <a:lnTo>
                    <a:pt x="1132" y="536"/>
                  </a:lnTo>
                  <a:lnTo>
                    <a:pt x="1133" y="566"/>
                  </a:lnTo>
                  <a:lnTo>
                    <a:pt x="1133" y="5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" name="Freeform 57"/>
            <p:cNvSpPr>
              <a:spLocks/>
            </p:cNvSpPr>
            <p:nvPr/>
          </p:nvSpPr>
          <p:spPr bwMode="auto">
            <a:xfrm>
              <a:off x="3713163" y="2852738"/>
              <a:ext cx="617537" cy="1624012"/>
            </a:xfrm>
            <a:custGeom>
              <a:avLst/>
              <a:gdLst>
                <a:gd name="T0" fmla="*/ 5 w 389"/>
                <a:gd name="T1" fmla="*/ 380 h 1023"/>
                <a:gd name="T2" fmla="*/ 29 w 389"/>
                <a:gd name="T3" fmla="*/ 430 h 1023"/>
                <a:gd name="T4" fmla="*/ 47 w 389"/>
                <a:gd name="T5" fmla="*/ 487 h 1023"/>
                <a:gd name="T6" fmla="*/ 41 w 389"/>
                <a:gd name="T7" fmla="*/ 546 h 1023"/>
                <a:gd name="T8" fmla="*/ 67 w 389"/>
                <a:gd name="T9" fmla="*/ 706 h 1023"/>
                <a:gd name="T10" fmla="*/ 142 w 389"/>
                <a:gd name="T11" fmla="*/ 813 h 1023"/>
                <a:gd name="T12" fmla="*/ 171 w 389"/>
                <a:gd name="T13" fmla="*/ 910 h 1023"/>
                <a:gd name="T14" fmla="*/ 229 w 389"/>
                <a:gd name="T15" fmla="*/ 985 h 1023"/>
                <a:gd name="T16" fmla="*/ 240 w 389"/>
                <a:gd name="T17" fmla="*/ 1001 h 1023"/>
                <a:gd name="T18" fmla="*/ 247 w 389"/>
                <a:gd name="T19" fmla="*/ 1005 h 1023"/>
                <a:gd name="T20" fmla="*/ 282 w 389"/>
                <a:gd name="T21" fmla="*/ 1023 h 1023"/>
                <a:gd name="T22" fmla="*/ 238 w 389"/>
                <a:gd name="T23" fmla="*/ 940 h 1023"/>
                <a:gd name="T24" fmla="*/ 250 w 389"/>
                <a:gd name="T25" fmla="*/ 894 h 1023"/>
                <a:gd name="T26" fmla="*/ 284 w 389"/>
                <a:gd name="T27" fmla="*/ 832 h 1023"/>
                <a:gd name="T28" fmla="*/ 344 w 389"/>
                <a:gd name="T29" fmla="*/ 750 h 1023"/>
                <a:gd name="T30" fmla="*/ 356 w 389"/>
                <a:gd name="T31" fmla="*/ 630 h 1023"/>
                <a:gd name="T32" fmla="*/ 236 w 389"/>
                <a:gd name="T33" fmla="*/ 540 h 1023"/>
                <a:gd name="T34" fmla="*/ 168 w 389"/>
                <a:gd name="T35" fmla="*/ 486 h 1023"/>
                <a:gd name="T36" fmla="*/ 67 w 389"/>
                <a:gd name="T37" fmla="*/ 495 h 1023"/>
                <a:gd name="T38" fmla="*/ 43 w 389"/>
                <a:gd name="T39" fmla="*/ 423 h 1023"/>
                <a:gd name="T40" fmla="*/ 51 w 389"/>
                <a:gd name="T41" fmla="*/ 362 h 1023"/>
                <a:gd name="T42" fmla="*/ 22 w 389"/>
                <a:gd name="T43" fmla="*/ 360 h 1023"/>
                <a:gd name="T44" fmla="*/ 79 w 389"/>
                <a:gd name="T45" fmla="*/ 278 h 1023"/>
                <a:gd name="T46" fmla="*/ 103 w 389"/>
                <a:gd name="T47" fmla="*/ 274 h 1023"/>
                <a:gd name="T48" fmla="*/ 176 w 389"/>
                <a:gd name="T49" fmla="*/ 178 h 1023"/>
                <a:gd name="T50" fmla="*/ 259 w 389"/>
                <a:gd name="T51" fmla="*/ 166 h 1023"/>
                <a:gd name="T52" fmla="*/ 296 w 389"/>
                <a:gd name="T53" fmla="*/ 156 h 1023"/>
                <a:gd name="T54" fmla="*/ 335 w 389"/>
                <a:gd name="T55" fmla="*/ 86 h 1023"/>
                <a:gd name="T56" fmla="*/ 256 w 389"/>
                <a:gd name="T57" fmla="*/ 96 h 1023"/>
                <a:gd name="T58" fmla="*/ 298 w 389"/>
                <a:gd name="T59" fmla="*/ 49 h 1023"/>
                <a:gd name="T60" fmla="*/ 346 w 389"/>
                <a:gd name="T61" fmla="*/ 51 h 1023"/>
                <a:gd name="T62" fmla="*/ 389 w 389"/>
                <a:gd name="T63" fmla="*/ 12 h 1023"/>
                <a:gd name="T64" fmla="*/ 387 w 389"/>
                <a:gd name="T65" fmla="*/ 0 h 1023"/>
                <a:gd name="T66" fmla="*/ 319 w 389"/>
                <a:gd name="T67" fmla="*/ 24 h 1023"/>
                <a:gd name="T68" fmla="*/ 257 w 389"/>
                <a:gd name="T69" fmla="*/ 56 h 1023"/>
                <a:gd name="T70" fmla="*/ 199 w 389"/>
                <a:gd name="T71" fmla="*/ 94 h 1023"/>
                <a:gd name="T72" fmla="*/ 146 w 389"/>
                <a:gd name="T73" fmla="*/ 138 h 1023"/>
                <a:gd name="T74" fmla="*/ 100 w 389"/>
                <a:gd name="T75" fmla="*/ 189 h 1023"/>
                <a:gd name="T76" fmla="*/ 60 w 389"/>
                <a:gd name="T77" fmla="*/ 246 h 1023"/>
                <a:gd name="T78" fmla="*/ 26 w 389"/>
                <a:gd name="T79" fmla="*/ 307 h 1023"/>
                <a:gd name="T80" fmla="*/ 0 w 389"/>
                <a:gd name="T81" fmla="*/ 373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9" h="1023">
                  <a:moveTo>
                    <a:pt x="0" y="373"/>
                  </a:moveTo>
                  <a:lnTo>
                    <a:pt x="5" y="380"/>
                  </a:lnTo>
                  <a:lnTo>
                    <a:pt x="11" y="405"/>
                  </a:lnTo>
                  <a:lnTo>
                    <a:pt x="29" y="430"/>
                  </a:lnTo>
                  <a:lnTo>
                    <a:pt x="25" y="466"/>
                  </a:lnTo>
                  <a:lnTo>
                    <a:pt x="47" y="487"/>
                  </a:lnTo>
                  <a:lnTo>
                    <a:pt x="58" y="518"/>
                  </a:lnTo>
                  <a:lnTo>
                    <a:pt x="41" y="546"/>
                  </a:lnTo>
                  <a:lnTo>
                    <a:pt x="31" y="606"/>
                  </a:lnTo>
                  <a:lnTo>
                    <a:pt x="67" y="706"/>
                  </a:lnTo>
                  <a:lnTo>
                    <a:pt x="120" y="747"/>
                  </a:lnTo>
                  <a:lnTo>
                    <a:pt x="142" y="813"/>
                  </a:lnTo>
                  <a:lnTo>
                    <a:pt x="171" y="910"/>
                  </a:lnTo>
                  <a:lnTo>
                    <a:pt x="171" y="910"/>
                  </a:lnTo>
                  <a:lnTo>
                    <a:pt x="205" y="954"/>
                  </a:lnTo>
                  <a:lnTo>
                    <a:pt x="229" y="985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42" y="1003"/>
                  </a:lnTo>
                  <a:lnTo>
                    <a:pt x="247" y="1005"/>
                  </a:lnTo>
                  <a:lnTo>
                    <a:pt x="261" y="1012"/>
                  </a:lnTo>
                  <a:lnTo>
                    <a:pt x="282" y="1023"/>
                  </a:lnTo>
                  <a:lnTo>
                    <a:pt x="260" y="985"/>
                  </a:lnTo>
                  <a:lnTo>
                    <a:pt x="238" y="940"/>
                  </a:lnTo>
                  <a:lnTo>
                    <a:pt x="259" y="918"/>
                  </a:lnTo>
                  <a:lnTo>
                    <a:pt x="250" y="894"/>
                  </a:lnTo>
                  <a:lnTo>
                    <a:pt x="272" y="893"/>
                  </a:lnTo>
                  <a:lnTo>
                    <a:pt x="284" y="832"/>
                  </a:lnTo>
                  <a:lnTo>
                    <a:pt x="336" y="819"/>
                  </a:lnTo>
                  <a:lnTo>
                    <a:pt x="344" y="750"/>
                  </a:lnTo>
                  <a:lnTo>
                    <a:pt x="382" y="686"/>
                  </a:lnTo>
                  <a:lnTo>
                    <a:pt x="356" y="630"/>
                  </a:lnTo>
                  <a:lnTo>
                    <a:pt x="268" y="594"/>
                  </a:lnTo>
                  <a:lnTo>
                    <a:pt x="236" y="540"/>
                  </a:lnTo>
                  <a:lnTo>
                    <a:pt x="193" y="527"/>
                  </a:lnTo>
                  <a:lnTo>
                    <a:pt x="168" y="486"/>
                  </a:lnTo>
                  <a:lnTo>
                    <a:pt x="99" y="461"/>
                  </a:lnTo>
                  <a:lnTo>
                    <a:pt x="67" y="495"/>
                  </a:lnTo>
                  <a:lnTo>
                    <a:pt x="47" y="475"/>
                  </a:lnTo>
                  <a:lnTo>
                    <a:pt x="43" y="423"/>
                  </a:lnTo>
                  <a:lnTo>
                    <a:pt x="28" y="409"/>
                  </a:lnTo>
                  <a:lnTo>
                    <a:pt x="51" y="362"/>
                  </a:lnTo>
                  <a:lnTo>
                    <a:pt x="41" y="346"/>
                  </a:lnTo>
                  <a:lnTo>
                    <a:pt x="22" y="360"/>
                  </a:lnTo>
                  <a:lnTo>
                    <a:pt x="52" y="288"/>
                  </a:lnTo>
                  <a:lnTo>
                    <a:pt x="79" y="278"/>
                  </a:lnTo>
                  <a:lnTo>
                    <a:pt x="93" y="321"/>
                  </a:lnTo>
                  <a:lnTo>
                    <a:pt x="103" y="274"/>
                  </a:lnTo>
                  <a:lnTo>
                    <a:pt x="152" y="233"/>
                  </a:lnTo>
                  <a:lnTo>
                    <a:pt x="176" y="178"/>
                  </a:lnTo>
                  <a:lnTo>
                    <a:pt x="198" y="187"/>
                  </a:lnTo>
                  <a:lnTo>
                    <a:pt x="259" y="166"/>
                  </a:lnTo>
                  <a:lnTo>
                    <a:pt x="286" y="133"/>
                  </a:lnTo>
                  <a:lnTo>
                    <a:pt x="296" y="156"/>
                  </a:lnTo>
                  <a:lnTo>
                    <a:pt x="323" y="142"/>
                  </a:lnTo>
                  <a:lnTo>
                    <a:pt x="335" y="86"/>
                  </a:lnTo>
                  <a:lnTo>
                    <a:pt x="317" y="65"/>
                  </a:lnTo>
                  <a:lnTo>
                    <a:pt x="256" y="96"/>
                  </a:lnTo>
                  <a:lnTo>
                    <a:pt x="258" y="68"/>
                  </a:lnTo>
                  <a:lnTo>
                    <a:pt x="298" y="49"/>
                  </a:lnTo>
                  <a:lnTo>
                    <a:pt x="344" y="28"/>
                  </a:lnTo>
                  <a:lnTo>
                    <a:pt x="346" y="51"/>
                  </a:lnTo>
                  <a:lnTo>
                    <a:pt x="387" y="35"/>
                  </a:lnTo>
                  <a:lnTo>
                    <a:pt x="389" y="12"/>
                  </a:lnTo>
                  <a:lnTo>
                    <a:pt x="387" y="0"/>
                  </a:lnTo>
                  <a:lnTo>
                    <a:pt x="387" y="0"/>
                  </a:lnTo>
                  <a:lnTo>
                    <a:pt x="352" y="11"/>
                  </a:lnTo>
                  <a:lnTo>
                    <a:pt x="319" y="24"/>
                  </a:lnTo>
                  <a:lnTo>
                    <a:pt x="288" y="38"/>
                  </a:lnTo>
                  <a:lnTo>
                    <a:pt x="257" y="56"/>
                  </a:lnTo>
                  <a:lnTo>
                    <a:pt x="228" y="74"/>
                  </a:lnTo>
                  <a:lnTo>
                    <a:pt x="199" y="94"/>
                  </a:lnTo>
                  <a:lnTo>
                    <a:pt x="172" y="115"/>
                  </a:lnTo>
                  <a:lnTo>
                    <a:pt x="146" y="138"/>
                  </a:lnTo>
                  <a:lnTo>
                    <a:pt x="122" y="163"/>
                  </a:lnTo>
                  <a:lnTo>
                    <a:pt x="100" y="189"/>
                  </a:lnTo>
                  <a:lnTo>
                    <a:pt x="79" y="217"/>
                  </a:lnTo>
                  <a:lnTo>
                    <a:pt x="60" y="246"/>
                  </a:lnTo>
                  <a:lnTo>
                    <a:pt x="41" y="276"/>
                  </a:lnTo>
                  <a:lnTo>
                    <a:pt x="26" y="307"/>
                  </a:lnTo>
                  <a:lnTo>
                    <a:pt x="12" y="339"/>
                  </a:lnTo>
                  <a:lnTo>
                    <a:pt x="0" y="373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" name="Freeform 58"/>
            <p:cNvSpPr>
              <a:spLocks/>
            </p:cNvSpPr>
            <p:nvPr/>
          </p:nvSpPr>
          <p:spPr bwMode="auto">
            <a:xfrm>
              <a:off x="4595813" y="2873375"/>
              <a:ext cx="806450" cy="1400175"/>
            </a:xfrm>
            <a:custGeom>
              <a:avLst/>
              <a:gdLst>
                <a:gd name="T0" fmla="*/ 506 w 508"/>
                <a:gd name="T1" fmla="*/ 429 h 882"/>
                <a:gd name="T2" fmla="*/ 447 w 508"/>
                <a:gd name="T3" fmla="*/ 404 h 882"/>
                <a:gd name="T4" fmla="*/ 450 w 508"/>
                <a:gd name="T5" fmla="*/ 365 h 882"/>
                <a:gd name="T6" fmla="*/ 501 w 508"/>
                <a:gd name="T7" fmla="*/ 379 h 882"/>
                <a:gd name="T8" fmla="*/ 462 w 508"/>
                <a:gd name="T9" fmla="*/ 283 h 882"/>
                <a:gd name="T10" fmla="*/ 486 w 508"/>
                <a:gd name="T11" fmla="*/ 272 h 882"/>
                <a:gd name="T12" fmla="*/ 473 w 508"/>
                <a:gd name="T13" fmla="*/ 249 h 882"/>
                <a:gd name="T14" fmla="*/ 444 w 508"/>
                <a:gd name="T15" fmla="*/ 205 h 882"/>
                <a:gd name="T16" fmla="*/ 412 w 508"/>
                <a:gd name="T17" fmla="*/ 163 h 882"/>
                <a:gd name="T18" fmla="*/ 376 w 508"/>
                <a:gd name="T19" fmla="*/ 125 h 882"/>
                <a:gd name="T20" fmla="*/ 337 w 508"/>
                <a:gd name="T21" fmla="*/ 91 h 882"/>
                <a:gd name="T22" fmla="*/ 294 w 508"/>
                <a:gd name="T23" fmla="*/ 60 h 882"/>
                <a:gd name="T24" fmla="*/ 249 w 508"/>
                <a:gd name="T25" fmla="*/ 33 h 882"/>
                <a:gd name="T26" fmla="*/ 201 w 508"/>
                <a:gd name="T27" fmla="*/ 10 h 882"/>
                <a:gd name="T28" fmla="*/ 178 w 508"/>
                <a:gd name="T29" fmla="*/ 6 h 882"/>
                <a:gd name="T30" fmla="*/ 143 w 508"/>
                <a:gd name="T31" fmla="*/ 11 h 882"/>
                <a:gd name="T32" fmla="*/ 93 w 508"/>
                <a:gd name="T33" fmla="*/ 41 h 882"/>
                <a:gd name="T34" fmla="*/ 163 w 508"/>
                <a:gd name="T35" fmla="*/ 60 h 882"/>
                <a:gd name="T36" fmla="*/ 130 w 508"/>
                <a:gd name="T37" fmla="*/ 82 h 882"/>
                <a:gd name="T38" fmla="*/ 111 w 508"/>
                <a:gd name="T39" fmla="*/ 120 h 882"/>
                <a:gd name="T40" fmla="*/ 105 w 508"/>
                <a:gd name="T41" fmla="*/ 149 h 882"/>
                <a:gd name="T42" fmla="*/ 67 w 508"/>
                <a:gd name="T43" fmla="*/ 164 h 882"/>
                <a:gd name="T44" fmla="*/ 82 w 508"/>
                <a:gd name="T45" fmla="*/ 217 h 882"/>
                <a:gd name="T46" fmla="*/ 150 w 508"/>
                <a:gd name="T47" fmla="*/ 166 h 882"/>
                <a:gd name="T48" fmla="*/ 225 w 508"/>
                <a:gd name="T49" fmla="*/ 186 h 882"/>
                <a:gd name="T50" fmla="*/ 241 w 508"/>
                <a:gd name="T51" fmla="*/ 202 h 882"/>
                <a:gd name="T52" fmla="*/ 259 w 508"/>
                <a:gd name="T53" fmla="*/ 193 h 882"/>
                <a:gd name="T54" fmla="*/ 288 w 508"/>
                <a:gd name="T55" fmla="*/ 165 h 882"/>
                <a:gd name="T56" fmla="*/ 345 w 508"/>
                <a:gd name="T57" fmla="*/ 162 h 882"/>
                <a:gd name="T58" fmla="*/ 300 w 508"/>
                <a:gd name="T59" fmla="*/ 201 h 882"/>
                <a:gd name="T60" fmla="*/ 360 w 508"/>
                <a:gd name="T61" fmla="*/ 212 h 882"/>
                <a:gd name="T62" fmla="*/ 333 w 508"/>
                <a:gd name="T63" fmla="*/ 261 h 882"/>
                <a:gd name="T64" fmla="*/ 278 w 508"/>
                <a:gd name="T65" fmla="*/ 263 h 882"/>
                <a:gd name="T66" fmla="*/ 196 w 508"/>
                <a:gd name="T67" fmla="*/ 214 h 882"/>
                <a:gd name="T68" fmla="*/ 107 w 508"/>
                <a:gd name="T69" fmla="*/ 240 h 882"/>
                <a:gd name="T70" fmla="*/ 56 w 508"/>
                <a:gd name="T71" fmla="*/ 289 h 882"/>
                <a:gd name="T72" fmla="*/ 0 w 508"/>
                <a:gd name="T73" fmla="*/ 387 h 882"/>
                <a:gd name="T74" fmla="*/ 94 w 508"/>
                <a:gd name="T75" fmla="*/ 532 h 882"/>
                <a:gd name="T76" fmla="*/ 218 w 508"/>
                <a:gd name="T77" fmla="*/ 525 h 882"/>
                <a:gd name="T78" fmla="*/ 265 w 508"/>
                <a:gd name="T79" fmla="*/ 539 h 882"/>
                <a:gd name="T80" fmla="*/ 283 w 508"/>
                <a:gd name="T81" fmla="*/ 616 h 882"/>
                <a:gd name="T82" fmla="*/ 260 w 508"/>
                <a:gd name="T83" fmla="*/ 708 h 882"/>
                <a:gd name="T84" fmla="*/ 262 w 508"/>
                <a:gd name="T85" fmla="*/ 809 h 882"/>
                <a:gd name="T86" fmla="*/ 269 w 508"/>
                <a:gd name="T87" fmla="*/ 882 h 882"/>
                <a:gd name="T88" fmla="*/ 416 w 508"/>
                <a:gd name="T89" fmla="*/ 789 h 882"/>
                <a:gd name="T90" fmla="*/ 467 w 508"/>
                <a:gd name="T91" fmla="*/ 655 h 882"/>
                <a:gd name="T92" fmla="*/ 508 w 508"/>
                <a:gd name="T93" fmla="*/ 500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08" h="882">
                  <a:moveTo>
                    <a:pt x="508" y="500"/>
                  </a:moveTo>
                  <a:lnTo>
                    <a:pt x="506" y="429"/>
                  </a:lnTo>
                  <a:lnTo>
                    <a:pt x="478" y="435"/>
                  </a:lnTo>
                  <a:lnTo>
                    <a:pt x="447" y="404"/>
                  </a:lnTo>
                  <a:lnTo>
                    <a:pt x="403" y="314"/>
                  </a:lnTo>
                  <a:lnTo>
                    <a:pt x="450" y="365"/>
                  </a:lnTo>
                  <a:lnTo>
                    <a:pt x="472" y="401"/>
                  </a:lnTo>
                  <a:lnTo>
                    <a:pt x="501" y="379"/>
                  </a:lnTo>
                  <a:lnTo>
                    <a:pt x="481" y="308"/>
                  </a:lnTo>
                  <a:lnTo>
                    <a:pt x="462" y="283"/>
                  </a:lnTo>
                  <a:lnTo>
                    <a:pt x="481" y="273"/>
                  </a:lnTo>
                  <a:lnTo>
                    <a:pt x="486" y="272"/>
                  </a:lnTo>
                  <a:lnTo>
                    <a:pt x="486" y="272"/>
                  </a:lnTo>
                  <a:lnTo>
                    <a:pt x="473" y="249"/>
                  </a:lnTo>
                  <a:lnTo>
                    <a:pt x="459" y="226"/>
                  </a:lnTo>
                  <a:lnTo>
                    <a:pt x="444" y="205"/>
                  </a:lnTo>
                  <a:lnTo>
                    <a:pt x="429" y="183"/>
                  </a:lnTo>
                  <a:lnTo>
                    <a:pt x="412" y="163"/>
                  </a:lnTo>
                  <a:lnTo>
                    <a:pt x="395" y="143"/>
                  </a:lnTo>
                  <a:lnTo>
                    <a:pt x="376" y="125"/>
                  </a:lnTo>
                  <a:lnTo>
                    <a:pt x="357" y="107"/>
                  </a:lnTo>
                  <a:lnTo>
                    <a:pt x="337" y="91"/>
                  </a:lnTo>
                  <a:lnTo>
                    <a:pt x="317" y="75"/>
                  </a:lnTo>
                  <a:lnTo>
                    <a:pt x="294" y="60"/>
                  </a:lnTo>
                  <a:lnTo>
                    <a:pt x="272" y="46"/>
                  </a:lnTo>
                  <a:lnTo>
                    <a:pt x="249" y="33"/>
                  </a:lnTo>
                  <a:lnTo>
                    <a:pt x="226" y="20"/>
                  </a:lnTo>
                  <a:lnTo>
                    <a:pt x="201" y="10"/>
                  </a:lnTo>
                  <a:lnTo>
                    <a:pt x="177" y="0"/>
                  </a:lnTo>
                  <a:lnTo>
                    <a:pt x="178" y="6"/>
                  </a:lnTo>
                  <a:lnTo>
                    <a:pt x="178" y="20"/>
                  </a:lnTo>
                  <a:lnTo>
                    <a:pt x="143" y="11"/>
                  </a:lnTo>
                  <a:lnTo>
                    <a:pt x="114" y="9"/>
                  </a:lnTo>
                  <a:lnTo>
                    <a:pt x="93" y="41"/>
                  </a:lnTo>
                  <a:lnTo>
                    <a:pt x="120" y="66"/>
                  </a:lnTo>
                  <a:lnTo>
                    <a:pt x="163" y="60"/>
                  </a:lnTo>
                  <a:lnTo>
                    <a:pt x="169" y="81"/>
                  </a:lnTo>
                  <a:lnTo>
                    <a:pt x="130" y="82"/>
                  </a:lnTo>
                  <a:lnTo>
                    <a:pt x="128" y="105"/>
                  </a:lnTo>
                  <a:lnTo>
                    <a:pt x="111" y="120"/>
                  </a:lnTo>
                  <a:lnTo>
                    <a:pt x="84" y="129"/>
                  </a:lnTo>
                  <a:lnTo>
                    <a:pt x="105" y="149"/>
                  </a:lnTo>
                  <a:lnTo>
                    <a:pt x="96" y="163"/>
                  </a:lnTo>
                  <a:lnTo>
                    <a:pt x="67" y="164"/>
                  </a:lnTo>
                  <a:lnTo>
                    <a:pt x="54" y="196"/>
                  </a:lnTo>
                  <a:lnTo>
                    <a:pt x="82" y="217"/>
                  </a:lnTo>
                  <a:lnTo>
                    <a:pt x="123" y="210"/>
                  </a:lnTo>
                  <a:lnTo>
                    <a:pt x="150" y="166"/>
                  </a:lnTo>
                  <a:lnTo>
                    <a:pt x="178" y="157"/>
                  </a:lnTo>
                  <a:lnTo>
                    <a:pt x="225" y="186"/>
                  </a:lnTo>
                  <a:lnTo>
                    <a:pt x="222" y="212"/>
                  </a:lnTo>
                  <a:lnTo>
                    <a:pt x="241" y="202"/>
                  </a:lnTo>
                  <a:lnTo>
                    <a:pt x="224" y="158"/>
                  </a:lnTo>
                  <a:lnTo>
                    <a:pt x="259" y="193"/>
                  </a:lnTo>
                  <a:lnTo>
                    <a:pt x="282" y="199"/>
                  </a:lnTo>
                  <a:lnTo>
                    <a:pt x="288" y="165"/>
                  </a:lnTo>
                  <a:lnTo>
                    <a:pt x="290" y="134"/>
                  </a:lnTo>
                  <a:lnTo>
                    <a:pt x="345" y="162"/>
                  </a:lnTo>
                  <a:lnTo>
                    <a:pt x="310" y="175"/>
                  </a:lnTo>
                  <a:lnTo>
                    <a:pt x="300" y="201"/>
                  </a:lnTo>
                  <a:lnTo>
                    <a:pt x="331" y="216"/>
                  </a:lnTo>
                  <a:lnTo>
                    <a:pt x="360" y="212"/>
                  </a:lnTo>
                  <a:lnTo>
                    <a:pt x="373" y="259"/>
                  </a:lnTo>
                  <a:lnTo>
                    <a:pt x="333" y="261"/>
                  </a:lnTo>
                  <a:lnTo>
                    <a:pt x="286" y="249"/>
                  </a:lnTo>
                  <a:lnTo>
                    <a:pt x="278" y="263"/>
                  </a:lnTo>
                  <a:lnTo>
                    <a:pt x="213" y="249"/>
                  </a:lnTo>
                  <a:lnTo>
                    <a:pt x="196" y="214"/>
                  </a:lnTo>
                  <a:lnTo>
                    <a:pt x="131" y="226"/>
                  </a:lnTo>
                  <a:lnTo>
                    <a:pt x="107" y="240"/>
                  </a:lnTo>
                  <a:lnTo>
                    <a:pt x="77" y="242"/>
                  </a:lnTo>
                  <a:lnTo>
                    <a:pt x="56" y="289"/>
                  </a:lnTo>
                  <a:lnTo>
                    <a:pt x="20" y="313"/>
                  </a:lnTo>
                  <a:lnTo>
                    <a:pt x="0" y="387"/>
                  </a:lnTo>
                  <a:lnTo>
                    <a:pt x="6" y="434"/>
                  </a:lnTo>
                  <a:lnTo>
                    <a:pt x="94" y="532"/>
                  </a:lnTo>
                  <a:lnTo>
                    <a:pt x="207" y="502"/>
                  </a:lnTo>
                  <a:lnTo>
                    <a:pt x="218" y="525"/>
                  </a:lnTo>
                  <a:lnTo>
                    <a:pt x="253" y="523"/>
                  </a:lnTo>
                  <a:lnTo>
                    <a:pt x="265" y="539"/>
                  </a:lnTo>
                  <a:lnTo>
                    <a:pt x="253" y="574"/>
                  </a:lnTo>
                  <a:lnTo>
                    <a:pt x="283" y="616"/>
                  </a:lnTo>
                  <a:lnTo>
                    <a:pt x="282" y="682"/>
                  </a:lnTo>
                  <a:lnTo>
                    <a:pt x="260" y="708"/>
                  </a:lnTo>
                  <a:lnTo>
                    <a:pt x="275" y="783"/>
                  </a:lnTo>
                  <a:lnTo>
                    <a:pt x="262" y="809"/>
                  </a:lnTo>
                  <a:lnTo>
                    <a:pt x="276" y="852"/>
                  </a:lnTo>
                  <a:lnTo>
                    <a:pt x="269" y="882"/>
                  </a:lnTo>
                  <a:lnTo>
                    <a:pt x="330" y="867"/>
                  </a:lnTo>
                  <a:lnTo>
                    <a:pt x="416" y="789"/>
                  </a:lnTo>
                  <a:lnTo>
                    <a:pt x="416" y="746"/>
                  </a:lnTo>
                  <a:lnTo>
                    <a:pt x="467" y="655"/>
                  </a:lnTo>
                  <a:lnTo>
                    <a:pt x="464" y="610"/>
                  </a:lnTo>
                  <a:lnTo>
                    <a:pt x="508" y="500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>
              <a:off x="4357688" y="2833688"/>
              <a:ext cx="214312" cy="141287"/>
            </a:xfrm>
            <a:custGeom>
              <a:avLst/>
              <a:gdLst>
                <a:gd name="T0" fmla="*/ 135 w 135"/>
                <a:gd name="T1" fmla="*/ 2 h 89"/>
                <a:gd name="T2" fmla="*/ 96 w 135"/>
                <a:gd name="T3" fmla="*/ 0 h 89"/>
                <a:gd name="T4" fmla="*/ 41 w 135"/>
                <a:gd name="T5" fmla="*/ 14 h 89"/>
                <a:gd name="T6" fmla="*/ 37 w 135"/>
                <a:gd name="T7" fmla="*/ 30 h 89"/>
                <a:gd name="T8" fmla="*/ 16 w 135"/>
                <a:gd name="T9" fmla="*/ 40 h 89"/>
                <a:gd name="T10" fmla="*/ 0 w 135"/>
                <a:gd name="T11" fmla="*/ 72 h 89"/>
                <a:gd name="T12" fmla="*/ 8 w 135"/>
                <a:gd name="T13" fmla="*/ 89 h 89"/>
                <a:gd name="T14" fmla="*/ 60 w 135"/>
                <a:gd name="T15" fmla="*/ 55 h 89"/>
                <a:gd name="T16" fmla="*/ 102 w 135"/>
                <a:gd name="T17" fmla="*/ 50 h 89"/>
                <a:gd name="T18" fmla="*/ 128 w 135"/>
                <a:gd name="T19" fmla="*/ 31 h 89"/>
                <a:gd name="T20" fmla="*/ 135 w 135"/>
                <a:gd name="T21" fmla="*/ 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5" h="89">
                  <a:moveTo>
                    <a:pt x="135" y="2"/>
                  </a:moveTo>
                  <a:lnTo>
                    <a:pt x="96" y="0"/>
                  </a:lnTo>
                  <a:lnTo>
                    <a:pt x="41" y="14"/>
                  </a:lnTo>
                  <a:lnTo>
                    <a:pt x="37" y="30"/>
                  </a:lnTo>
                  <a:lnTo>
                    <a:pt x="16" y="40"/>
                  </a:lnTo>
                  <a:lnTo>
                    <a:pt x="0" y="72"/>
                  </a:lnTo>
                  <a:lnTo>
                    <a:pt x="8" y="89"/>
                  </a:lnTo>
                  <a:lnTo>
                    <a:pt x="60" y="55"/>
                  </a:lnTo>
                  <a:lnTo>
                    <a:pt x="102" y="50"/>
                  </a:lnTo>
                  <a:lnTo>
                    <a:pt x="128" y="31"/>
                  </a:lnTo>
                  <a:lnTo>
                    <a:pt x="135" y="2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>
              <a:off x="4646613" y="2976563"/>
              <a:ext cx="115887" cy="79375"/>
            </a:xfrm>
            <a:custGeom>
              <a:avLst/>
              <a:gdLst>
                <a:gd name="T0" fmla="*/ 16 w 73"/>
                <a:gd name="T1" fmla="*/ 39 h 50"/>
                <a:gd name="T2" fmla="*/ 29 w 73"/>
                <a:gd name="T3" fmla="*/ 18 h 50"/>
                <a:gd name="T4" fmla="*/ 38 w 73"/>
                <a:gd name="T5" fmla="*/ 30 h 50"/>
                <a:gd name="T6" fmla="*/ 33 w 73"/>
                <a:gd name="T7" fmla="*/ 50 h 50"/>
                <a:gd name="T8" fmla="*/ 52 w 73"/>
                <a:gd name="T9" fmla="*/ 50 h 50"/>
                <a:gd name="T10" fmla="*/ 73 w 73"/>
                <a:gd name="T11" fmla="*/ 31 h 50"/>
                <a:gd name="T12" fmla="*/ 40 w 73"/>
                <a:gd name="T13" fmla="*/ 8 h 50"/>
                <a:gd name="T14" fmla="*/ 20 w 73"/>
                <a:gd name="T15" fmla="*/ 0 h 50"/>
                <a:gd name="T16" fmla="*/ 20 w 73"/>
                <a:gd name="T17" fmla="*/ 13 h 50"/>
                <a:gd name="T18" fmla="*/ 0 w 73"/>
                <a:gd name="T19" fmla="*/ 23 h 50"/>
                <a:gd name="T20" fmla="*/ 2 w 73"/>
                <a:gd name="T21" fmla="*/ 37 h 50"/>
                <a:gd name="T22" fmla="*/ 16 w 73"/>
                <a:gd name="T23" fmla="*/ 3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50">
                  <a:moveTo>
                    <a:pt x="16" y="39"/>
                  </a:moveTo>
                  <a:lnTo>
                    <a:pt x="29" y="18"/>
                  </a:lnTo>
                  <a:lnTo>
                    <a:pt x="38" y="30"/>
                  </a:lnTo>
                  <a:lnTo>
                    <a:pt x="33" y="50"/>
                  </a:lnTo>
                  <a:lnTo>
                    <a:pt x="52" y="50"/>
                  </a:lnTo>
                  <a:lnTo>
                    <a:pt x="73" y="31"/>
                  </a:lnTo>
                  <a:lnTo>
                    <a:pt x="40" y="8"/>
                  </a:lnTo>
                  <a:lnTo>
                    <a:pt x="20" y="0"/>
                  </a:lnTo>
                  <a:lnTo>
                    <a:pt x="20" y="13"/>
                  </a:lnTo>
                  <a:lnTo>
                    <a:pt x="0" y="23"/>
                  </a:lnTo>
                  <a:lnTo>
                    <a:pt x="2" y="37"/>
                  </a:lnTo>
                  <a:lnTo>
                    <a:pt x="16" y="39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>
              <a:off x="3835400" y="3402013"/>
              <a:ext cx="101600" cy="87312"/>
            </a:xfrm>
            <a:custGeom>
              <a:avLst/>
              <a:gdLst>
                <a:gd name="T0" fmla="*/ 3 w 64"/>
                <a:gd name="T1" fmla="*/ 28 h 55"/>
                <a:gd name="T2" fmla="*/ 41 w 64"/>
                <a:gd name="T3" fmla="*/ 55 h 55"/>
                <a:gd name="T4" fmla="*/ 64 w 64"/>
                <a:gd name="T5" fmla="*/ 30 h 55"/>
                <a:gd name="T6" fmla="*/ 0 w 64"/>
                <a:gd name="T7" fmla="*/ 0 h 55"/>
                <a:gd name="T8" fmla="*/ 3 w 64"/>
                <a:gd name="T9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5">
                  <a:moveTo>
                    <a:pt x="3" y="28"/>
                  </a:moveTo>
                  <a:lnTo>
                    <a:pt x="41" y="55"/>
                  </a:lnTo>
                  <a:lnTo>
                    <a:pt x="64" y="30"/>
                  </a:lnTo>
                  <a:lnTo>
                    <a:pt x="0" y="0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>
              <a:off x="4535488" y="2913063"/>
              <a:ext cx="68262" cy="34925"/>
            </a:xfrm>
            <a:custGeom>
              <a:avLst/>
              <a:gdLst>
                <a:gd name="T0" fmla="*/ 23 w 43"/>
                <a:gd name="T1" fmla="*/ 0 h 22"/>
                <a:gd name="T2" fmla="*/ 0 w 43"/>
                <a:gd name="T3" fmla="*/ 8 h 22"/>
                <a:gd name="T4" fmla="*/ 7 w 43"/>
                <a:gd name="T5" fmla="*/ 22 h 22"/>
                <a:gd name="T6" fmla="*/ 43 w 43"/>
                <a:gd name="T7" fmla="*/ 16 h 22"/>
                <a:gd name="T8" fmla="*/ 23 w 4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2">
                  <a:moveTo>
                    <a:pt x="23" y="0"/>
                  </a:moveTo>
                  <a:lnTo>
                    <a:pt x="0" y="8"/>
                  </a:lnTo>
                  <a:lnTo>
                    <a:pt x="7" y="22"/>
                  </a:lnTo>
                  <a:lnTo>
                    <a:pt x="43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63"/>
            <p:cNvSpPr>
              <a:spLocks/>
            </p:cNvSpPr>
            <p:nvPr/>
          </p:nvSpPr>
          <p:spPr bwMode="auto">
            <a:xfrm>
              <a:off x="3173413" y="4095750"/>
              <a:ext cx="168275" cy="150812"/>
            </a:xfrm>
            <a:custGeom>
              <a:avLst/>
              <a:gdLst>
                <a:gd name="T0" fmla="*/ 89 w 106"/>
                <a:gd name="T1" fmla="*/ 1 h 95"/>
                <a:gd name="T2" fmla="*/ 93 w 106"/>
                <a:gd name="T3" fmla="*/ 6 h 95"/>
                <a:gd name="T4" fmla="*/ 97 w 106"/>
                <a:gd name="T5" fmla="*/ 13 h 95"/>
                <a:gd name="T6" fmla="*/ 100 w 106"/>
                <a:gd name="T7" fmla="*/ 20 h 95"/>
                <a:gd name="T8" fmla="*/ 103 w 106"/>
                <a:gd name="T9" fmla="*/ 27 h 95"/>
                <a:gd name="T10" fmla="*/ 106 w 106"/>
                <a:gd name="T11" fmla="*/ 47 h 95"/>
                <a:gd name="T12" fmla="*/ 105 w 106"/>
                <a:gd name="T13" fmla="*/ 57 h 95"/>
                <a:gd name="T14" fmla="*/ 102 w 106"/>
                <a:gd name="T15" fmla="*/ 65 h 95"/>
                <a:gd name="T16" fmla="*/ 90 w 106"/>
                <a:gd name="T17" fmla="*/ 82 h 95"/>
                <a:gd name="T18" fmla="*/ 81 w 106"/>
                <a:gd name="T19" fmla="*/ 88 h 95"/>
                <a:gd name="T20" fmla="*/ 71 w 106"/>
                <a:gd name="T21" fmla="*/ 92 h 95"/>
                <a:gd name="T22" fmla="*/ 49 w 106"/>
                <a:gd name="T23" fmla="*/ 95 h 95"/>
                <a:gd name="T24" fmla="*/ 40 w 106"/>
                <a:gd name="T25" fmla="*/ 94 h 95"/>
                <a:gd name="T26" fmla="*/ 31 w 106"/>
                <a:gd name="T27" fmla="*/ 91 h 95"/>
                <a:gd name="T28" fmla="*/ 16 w 106"/>
                <a:gd name="T29" fmla="*/ 80 h 95"/>
                <a:gd name="T30" fmla="*/ 10 w 106"/>
                <a:gd name="T31" fmla="*/ 71 h 95"/>
                <a:gd name="T32" fmla="*/ 5 w 106"/>
                <a:gd name="T33" fmla="*/ 60 h 95"/>
                <a:gd name="T34" fmla="*/ 2 w 106"/>
                <a:gd name="T35" fmla="*/ 47 h 95"/>
                <a:gd name="T36" fmla="*/ 0 w 106"/>
                <a:gd name="T37" fmla="*/ 35 h 95"/>
                <a:gd name="T38" fmla="*/ 1 w 106"/>
                <a:gd name="T39" fmla="*/ 32 h 95"/>
                <a:gd name="T40" fmla="*/ 14 w 106"/>
                <a:gd name="T41" fmla="*/ 30 h 95"/>
                <a:gd name="T42" fmla="*/ 15 w 106"/>
                <a:gd name="T43" fmla="*/ 29 h 95"/>
                <a:gd name="T44" fmla="*/ 16 w 106"/>
                <a:gd name="T45" fmla="*/ 30 h 95"/>
                <a:gd name="T46" fmla="*/ 16 w 106"/>
                <a:gd name="T47" fmla="*/ 33 h 95"/>
                <a:gd name="T48" fmla="*/ 17 w 106"/>
                <a:gd name="T49" fmla="*/ 44 h 95"/>
                <a:gd name="T50" fmla="*/ 20 w 106"/>
                <a:gd name="T51" fmla="*/ 55 h 95"/>
                <a:gd name="T52" fmla="*/ 27 w 106"/>
                <a:gd name="T53" fmla="*/ 67 h 95"/>
                <a:gd name="T54" fmla="*/ 32 w 106"/>
                <a:gd name="T55" fmla="*/ 72 h 95"/>
                <a:gd name="T56" fmla="*/ 37 w 106"/>
                <a:gd name="T57" fmla="*/ 75 h 95"/>
                <a:gd name="T58" fmla="*/ 50 w 106"/>
                <a:gd name="T59" fmla="*/ 77 h 95"/>
                <a:gd name="T60" fmla="*/ 58 w 106"/>
                <a:gd name="T61" fmla="*/ 77 h 95"/>
                <a:gd name="T62" fmla="*/ 65 w 106"/>
                <a:gd name="T63" fmla="*/ 75 h 95"/>
                <a:gd name="T64" fmla="*/ 78 w 106"/>
                <a:gd name="T65" fmla="*/ 67 h 95"/>
                <a:gd name="T66" fmla="*/ 83 w 106"/>
                <a:gd name="T67" fmla="*/ 62 h 95"/>
                <a:gd name="T68" fmla="*/ 87 w 106"/>
                <a:gd name="T69" fmla="*/ 57 h 95"/>
                <a:gd name="T70" fmla="*/ 90 w 106"/>
                <a:gd name="T71" fmla="*/ 45 h 95"/>
                <a:gd name="T72" fmla="*/ 90 w 106"/>
                <a:gd name="T73" fmla="*/ 39 h 95"/>
                <a:gd name="T74" fmla="*/ 88 w 106"/>
                <a:gd name="T75" fmla="*/ 32 h 95"/>
                <a:gd name="T76" fmla="*/ 85 w 106"/>
                <a:gd name="T77" fmla="*/ 24 h 95"/>
                <a:gd name="T78" fmla="*/ 60 w 106"/>
                <a:gd name="T79" fmla="*/ 27 h 95"/>
                <a:gd name="T80" fmla="*/ 66 w 106"/>
                <a:gd name="T81" fmla="*/ 45 h 95"/>
                <a:gd name="T82" fmla="*/ 64 w 106"/>
                <a:gd name="T83" fmla="*/ 49 h 95"/>
                <a:gd name="T84" fmla="*/ 53 w 106"/>
                <a:gd name="T85" fmla="*/ 52 h 95"/>
                <a:gd name="T86" fmla="*/ 50 w 106"/>
                <a:gd name="T87" fmla="*/ 50 h 95"/>
                <a:gd name="T88" fmla="*/ 39 w 106"/>
                <a:gd name="T89" fmla="*/ 19 h 95"/>
                <a:gd name="T90" fmla="*/ 39 w 106"/>
                <a:gd name="T91" fmla="*/ 16 h 95"/>
                <a:gd name="T92" fmla="*/ 42 w 106"/>
                <a:gd name="T93" fmla="*/ 14 h 95"/>
                <a:gd name="T94" fmla="*/ 83 w 106"/>
                <a:gd name="T95" fmla="*/ 0 h 95"/>
                <a:gd name="T96" fmla="*/ 86 w 106"/>
                <a:gd name="T97" fmla="*/ 0 h 95"/>
                <a:gd name="T98" fmla="*/ 89 w 106"/>
                <a:gd name="T99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" h="95">
                  <a:moveTo>
                    <a:pt x="89" y="1"/>
                  </a:moveTo>
                  <a:lnTo>
                    <a:pt x="89" y="1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7" y="13"/>
                  </a:lnTo>
                  <a:lnTo>
                    <a:pt x="97" y="13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105" y="37"/>
                  </a:lnTo>
                  <a:lnTo>
                    <a:pt x="106" y="47"/>
                  </a:lnTo>
                  <a:lnTo>
                    <a:pt x="106" y="47"/>
                  </a:lnTo>
                  <a:lnTo>
                    <a:pt x="105" y="57"/>
                  </a:lnTo>
                  <a:lnTo>
                    <a:pt x="102" y="65"/>
                  </a:lnTo>
                  <a:lnTo>
                    <a:pt x="102" y="65"/>
                  </a:lnTo>
                  <a:lnTo>
                    <a:pt x="97" y="74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81" y="88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0" y="95"/>
                  </a:lnTo>
                  <a:lnTo>
                    <a:pt x="49" y="95"/>
                  </a:lnTo>
                  <a:lnTo>
                    <a:pt x="49" y="95"/>
                  </a:lnTo>
                  <a:lnTo>
                    <a:pt x="40" y="94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23" y="86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0" y="71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2" y="31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5" y="29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44"/>
                  </a:lnTo>
                  <a:lnTo>
                    <a:pt x="17" y="44"/>
                  </a:lnTo>
                  <a:lnTo>
                    <a:pt x="20" y="55"/>
                  </a:lnTo>
                  <a:lnTo>
                    <a:pt x="20" y="55"/>
                  </a:lnTo>
                  <a:lnTo>
                    <a:pt x="23" y="61"/>
                  </a:lnTo>
                  <a:lnTo>
                    <a:pt x="27" y="67"/>
                  </a:lnTo>
                  <a:lnTo>
                    <a:pt x="27" y="67"/>
                  </a:lnTo>
                  <a:lnTo>
                    <a:pt x="32" y="72"/>
                  </a:lnTo>
                  <a:lnTo>
                    <a:pt x="37" y="75"/>
                  </a:lnTo>
                  <a:lnTo>
                    <a:pt x="37" y="75"/>
                  </a:lnTo>
                  <a:lnTo>
                    <a:pt x="43" y="77"/>
                  </a:lnTo>
                  <a:lnTo>
                    <a:pt x="50" y="77"/>
                  </a:lnTo>
                  <a:lnTo>
                    <a:pt x="50" y="77"/>
                  </a:lnTo>
                  <a:lnTo>
                    <a:pt x="58" y="77"/>
                  </a:lnTo>
                  <a:lnTo>
                    <a:pt x="65" y="75"/>
                  </a:lnTo>
                  <a:lnTo>
                    <a:pt x="65" y="75"/>
                  </a:lnTo>
                  <a:lnTo>
                    <a:pt x="72" y="72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83" y="62"/>
                  </a:lnTo>
                  <a:lnTo>
                    <a:pt x="87" y="57"/>
                  </a:lnTo>
                  <a:lnTo>
                    <a:pt x="87" y="57"/>
                  </a:lnTo>
                  <a:lnTo>
                    <a:pt x="89" y="51"/>
                  </a:lnTo>
                  <a:lnTo>
                    <a:pt x="90" y="45"/>
                  </a:lnTo>
                  <a:lnTo>
                    <a:pt x="90" y="45"/>
                  </a:lnTo>
                  <a:lnTo>
                    <a:pt x="90" y="39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5" y="24"/>
                  </a:lnTo>
                  <a:lnTo>
                    <a:pt x="85" y="24"/>
                  </a:lnTo>
                  <a:lnTo>
                    <a:pt x="82" y="19"/>
                  </a:lnTo>
                  <a:lnTo>
                    <a:pt x="60" y="27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47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53" y="52"/>
                  </a:lnTo>
                  <a:lnTo>
                    <a:pt x="51" y="52"/>
                  </a:lnTo>
                  <a:lnTo>
                    <a:pt x="50" y="50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42" y="14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64"/>
            <p:cNvSpPr>
              <a:spLocks/>
            </p:cNvSpPr>
            <p:nvPr/>
          </p:nvSpPr>
          <p:spPr bwMode="auto">
            <a:xfrm>
              <a:off x="3149600" y="3979863"/>
              <a:ext cx="158750" cy="112712"/>
            </a:xfrm>
            <a:custGeom>
              <a:avLst/>
              <a:gdLst>
                <a:gd name="T0" fmla="*/ 100 w 100"/>
                <a:gd name="T1" fmla="*/ 47 h 71"/>
                <a:gd name="T2" fmla="*/ 100 w 100"/>
                <a:gd name="T3" fmla="*/ 47 h 71"/>
                <a:gd name="T4" fmla="*/ 100 w 100"/>
                <a:gd name="T5" fmla="*/ 49 h 71"/>
                <a:gd name="T6" fmla="*/ 98 w 100"/>
                <a:gd name="T7" fmla="*/ 50 h 71"/>
                <a:gd name="T8" fmla="*/ 6 w 100"/>
                <a:gd name="T9" fmla="*/ 71 h 71"/>
                <a:gd name="T10" fmla="*/ 6 w 100"/>
                <a:gd name="T11" fmla="*/ 71 h 71"/>
                <a:gd name="T12" fmla="*/ 4 w 100"/>
                <a:gd name="T13" fmla="*/ 71 h 71"/>
                <a:gd name="T14" fmla="*/ 4 w 100"/>
                <a:gd name="T15" fmla="*/ 71 h 71"/>
                <a:gd name="T16" fmla="*/ 3 w 100"/>
                <a:gd name="T17" fmla="*/ 70 h 71"/>
                <a:gd name="T18" fmla="*/ 0 w 100"/>
                <a:gd name="T19" fmla="*/ 57 h 71"/>
                <a:gd name="T20" fmla="*/ 0 w 100"/>
                <a:gd name="T21" fmla="*/ 57 h 71"/>
                <a:gd name="T22" fmla="*/ 0 w 100"/>
                <a:gd name="T23" fmla="*/ 55 h 71"/>
                <a:gd name="T24" fmla="*/ 0 w 100"/>
                <a:gd name="T25" fmla="*/ 55 h 71"/>
                <a:gd name="T26" fmla="*/ 2 w 100"/>
                <a:gd name="T27" fmla="*/ 54 h 71"/>
                <a:gd name="T28" fmla="*/ 81 w 100"/>
                <a:gd name="T29" fmla="*/ 36 h 71"/>
                <a:gd name="T30" fmla="*/ 74 w 100"/>
                <a:gd name="T31" fmla="*/ 6 h 71"/>
                <a:gd name="T32" fmla="*/ 74 w 100"/>
                <a:gd name="T33" fmla="*/ 6 h 71"/>
                <a:gd name="T34" fmla="*/ 74 w 100"/>
                <a:gd name="T35" fmla="*/ 4 h 71"/>
                <a:gd name="T36" fmla="*/ 74 w 100"/>
                <a:gd name="T37" fmla="*/ 4 h 71"/>
                <a:gd name="T38" fmla="*/ 76 w 100"/>
                <a:gd name="T39" fmla="*/ 3 h 71"/>
                <a:gd name="T40" fmla="*/ 87 w 100"/>
                <a:gd name="T41" fmla="*/ 0 h 71"/>
                <a:gd name="T42" fmla="*/ 87 w 100"/>
                <a:gd name="T43" fmla="*/ 0 h 71"/>
                <a:gd name="T44" fmla="*/ 89 w 100"/>
                <a:gd name="T45" fmla="*/ 0 h 71"/>
                <a:gd name="T46" fmla="*/ 89 w 100"/>
                <a:gd name="T47" fmla="*/ 0 h 71"/>
                <a:gd name="T48" fmla="*/ 90 w 100"/>
                <a:gd name="T49" fmla="*/ 2 h 71"/>
                <a:gd name="T50" fmla="*/ 100 w 100"/>
                <a:gd name="T51" fmla="*/ 4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" h="71">
                  <a:moveTo>
                    <a:pt x="100" y="47"/>
                  </a:moveTo>
                  <a:lnTo>
                    <a:pt x="100" y="47"/>
                  </a:lnTo>
                  <a:lnTo>
                    <a:pt x="100" y="49"/>
                  </a:lnTo>
                  <a:lnTo>
                    <a:pt x="98" y="50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4" y="71"/>
                  </a:lnTo>
                  <a:lnTo>
                    <a:pt x="4" y="71"/>
                  </a:lnTo>
                  <a:lnTo>
                    <a:pt x="3" y="70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2" y="54"/>
                  </a:lnTo>
                  <a:lnTo>
                    <a:pt x="81" y="3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3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2"/>
                  </a:lnTo>
                  <a:lnTo>
                    <a:pt x="100" y="47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65"/>
            <p:cNvSpPr>
              <a:spLocks noEditPoints="1"/>
            </p:cNvSpPr>
            <p:nvPr/>
          </p:nvSpPr>
          <p:spPr bwMode="auto">
            <a:xfrm>
              <a:off x="3117850" y="3838575"/>
              <a:ext cx="165100" cy="141287"/>
            </a:xfrm>
            <a:custGeom>
              <a:avLst/>
              <a:gdLst>
                <a:gd name="T0" fmla="*/ 84 w 104"/>
                <a:gd name="T1" fmla="*/ 6 h 89"/>
                <a:gd name="T2" fmla="*/ 98 w 104"/>
                <a:gd name="T3" fmla="*/ 19 h 89"/>
                <a:gd name="T4" fmla="*/ 102 w 104"/>
                <a:gd name="T5" fmla="*/ 27 h 89"/>
                <a:gd name="T6" fmla="*/ 104 w 104"/>
                <a:gd name="T7" fmla="*/ 37 h 89"/>
                <a:gd name="T8" fmla="*/ 103 w 104"/>
                <a:gd name="T9" fmla="*/ 53 h 89"/>
                <a:gd name="T10" fmla="*/ 102 w 104"/>
                <a:gd name="T11" fmla="*/ 57 h 89"/>
                <a:gd name="T12" fmla="*/ 93 w 104"/>
                <a:gd name="T13" fmla="*/ 73 h 89"/>
                <a:gd name="T14" fmla="*/ 85 w 104"/>
                <a:gd name="T15" fmla="*/ 79 h 89"/>
                <a:gd name="T16" fmla="*/ 76 w 104"/>
                <a:gd name="T17" fmla="*/ 83 h 89"/>
                <a:gd name="T18" fmla="*/ 57 w 104"/>
                <a:gd name="T19" fmla="*/ 88 h 89"/>
                <a:gd name="T20" fmla="*/ 48 w 104"/>
                <a:gd name="T21" fmla="*/ 89 h 89"/>
                <a:gd name="T22" fmla="*/ 38 w 104"/>
                <a:gd name="T23" fmla="*/ 88 h 89"/>
                <a:gd name="T24" fmla="*/ 21 w 104"/>
                <a:gd name="T25" fmla="*/ 83 h 89"/>
                <a:gd name="T26" fmla="*/ 13 w 104"/>
                <a:gd name="T27" fmla="*/ 77 h 89"/>
                <a:gd name="T28" fmla="*/ 7 w 104"/>
                <a:gd name="T29" fmla="*/ 71 h 89"/>
                <a:gd name="T30" fmla="*/ 3 w 104"/>
                <a:gd name="T31" fmla="*/ 61 h 89"/>
                <a:gd name="T32" fmla="*/ 1 w 104"/>
                <a:gd name="T33" fmla="*/ 51 h 89"/>
                <a:gd name="T34" fmla="*/ 1 w 104"/>
                <a:gd name="T35" fmla="*/ 35 h 89"/>
                <a:gd name="T36" fmla="*/ 2 w 104"/>
                <a:gd name="T37" fmla="*/ 31 h 89"/>
                <a:gd name="T38" fmla="*/ 12 w 104"/>
                <a:gd name="T39" fmla="*/ 16 h 89"/>
                <a:gd name="T40" fmla="*/ 19 w 104"/>
                <a:gd name="T41" fmla="*/ 10 h 89"/>
                <a:gd name="T42" fmla="*/ 27 w 104"/>
                <a:gd name="T43" fmla="*/ 6 h 89"/>
                <a:gd name="T44" fmla="*/ 46 w 104"/>
                <a:gd name="T45" fmla="*/ 1 h 89"/>
                <a:gd name="T46" fmla="*/ 57 w 104"/>
                <a:gd name="T47" fmla="*/ 0 h 89"/>
                <a:gd name="T48" fmla="*/ 67 w 104"/>
                <a:gd name="T49" fmla="*/ 1 h 89"/>
                <a:gd name="T50" fmla="*/ 84 w 104"/>
                <a:gd name="T51" fmla="*/ 6 h 89"/>
                <a:gd name="T52" fmla="*/ 16 w 104"/>
                <a:gd name="T53" fmla="*/ 48 h 89"/>
                <a:gd name="T54" fmla="*/ 18 w 104"/>
                <a:gd name="T55" fmla="*/ 55 h 89"/>
                <a:gd name="T56" fmla="*/ 21 w 104"/>
                <a:gd name="T57" fmla="*/ 59 h 89"/>
                <a:gd name="T58" fmla="*/ 30 w 104"/>
                <a:gd name="T59" fmla="*/ 66 h 89"/>
                <a:gd name="T60" fmla="*/ 36 w 104"/>
                <a:gd name="T61" fmla="*/ 69 h 89"/>
                <a:gd name="T62" fmla="*/ 42 w 104"/>
                <a:gd name="T63" fmla="*/ 70 h 89"/>
                <a:gd name="T64" fmla="*/ 55 w 104"/>
                <a:gd name="T65" fmla="*/ 70 h 89"/>
                <a:gd name="T66" fmla="*/ 61 w 104"/>
                <a:gd name="T67" fmla="*/ 69 h 89"/>
                <a:gd name="T68" fmla="*/ 68 w 104"/>
                <a:gd name="T69" fmla="*/ 66 h 89"/>
                <a:gd name="T70" fmla="*/ 78 w 104"/>
                <a:gd name="T71" fmla="*/ 60 h 89"/>
                <a:gd name="T72" fmla="*/ 82 w 104"/>
                <a:gd name="T73" fmla="*/ 56 h 89"/>
                <a:gd name="T74" fmla="*/ 85 w 104"/>
                <a:gd name="T75" fmla="*/ 51 h 89"/>
                <a:gd name="T76" fmla="*/ 87 w 104"/>
                <a:gd name="T77" fmla="*/ 39 h 89"/>
                <a:gd name="T78" fmla="*/ 85 w 104"/>
                <a:gd name="T79" fmla="*/ 33 h 89"/>
                <a:gd name="T80" fmla="*/ 82 w 104"/>
                <a:gd name="T81" fmla="*/ 28 h 89"/>
                <a:gd name="T82" fmla="*/ 73 w 104"/>
                <a:gd name="T83" fmla="*/ 22 h 89"/>
                <a:gd name="T84" fmla="*/ 68 w 104"/>
                <a:gd name="T85" fmla="*/ 20 h 89"/>
                <a:gd name="T86" fmla="*/ 61 w 104"/>
                <a:gd name="T87" fmla="*/ 19 h 89"/>
                <a:gd name="T88" fmla="*/ 48 w 104"/>
                <a:gd name="T89" fmla="*/ 19 h 89"/>
                <a:gd name="T90" fmla="*/ 42 w 104"/>
                <a:gd name="T91" fmla="*/ 20 h 89"/>
                <a:gd name="T92" fmla="*/ 36 w 104"/>
                <a:gd name="T93" fmla="*/ 22 h 89"/>
                <a:gd name="T94" fmla="*/ 25 w 104"/>
                <a:gd name="T95" fmla="*/ 28 h 89"/>
                <a:gd name="T96" fmla="*/ 21 w 104"/>
                <a:gd name="T97" fmla="*/ 32 h 89"/>
                <a:gd name="T98" fmla="*/ 18 w 104"/>
                <a:gd name="T99" fmla="*/ 37 h 89"/>
                <a:gd name="T100" fmla="*/ 16 w 104"/>
                <a:gd name="T101" fmla="*/ 4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" h="89">
                  <a:moveTo>
                    <a:pt x="84" y="6"/>
                  </a:moveTo>
                  <a:lnTo>
                    <a:pt x="84" y="6"/>
                  </a:lnTo>
                  <a:lnTo>
                    <a:pt x="91" y="12"/>
                  </a:lnTo>
                  <a:lnTo>
                    <a:pt x="98" y="19"/>
                  </a:lnTo>
                  <a:lnTo>
                    <a:pt x="98" y="19"/>
                  </a:lnTo>
                  <a:lnTo>
                    <a:pt x="102" y="27"/>
                  </a:lnTo>
                  <a:lnTo>
                    <a:pt x="104" y="37"/>
                  </a:lnTo>
                  <a:lnTo>
                    <a:pt x="104" y="37"/>
                  </a:lnTo>
                  <a:lnTo>
                    <a:pt x="104" y="48"/>
                  </a:lnTo>
                  <a:lnTo>
                    <a:pt x="103" y="53"/>
                  </a:lnTo>
                  <a:lnTo>
                    <a:pt x="102" y="57"/>
                  </a:lnTo>
                  <a:lnTo>
                    <a:pt x="102" y="57"/>
                  </a:lnTo>
                  <a:lnTo>
                    <a:pt x="98" y="65"/>
                  </a:lnTo>
                  <a:lnTo>
                    <a:pt x="93" y="73"/>
                  </a:lnTo>
                  <a:lnTo>
                    <a:pt x="93" y="73"/>
                  </a:lnTo>
                  <a:lnTo>
                    <a:pt x="85" y="79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67" y="86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48" y="89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29" y="86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13" y="7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5" y="65"/>
                  </a:lnTo>
                  <a:lnTo>
                    <a:pt x="3" y="61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6" y="23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9" y="10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3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7" y="1"/>
                  </a:lnTo>
                  <a:lnTo>
                    <a:pt x="67" y="1"/>
                  </a:lnTo>
                  <a:lnTo>
                    <a:pt x="76" y="3"/>
                  </a:lnTo>
                  <a:lnTo>
                    <a:pt x="84" y="6"/>
                  </a:lnTo>
                  <a:lnTo>
                    <a:pt x="84" y="6"/>
                  </a:lnTo>
                  <a:close/>
                  <a:moveTo>
                    <a:pt x="16" y="48"/>
                  </a:moveTo>
                  <a:lnTo>
                    <a:pt x="16" y="48"/>
                  </a:lnTo>
                  <a:lnTo>
                    <a:pt x="18" y="55"/>
                  </a:lnTo>
                  <a:lnTo>
                    <a:pt x="21" y="59"/>
                  </a:lnTo>
                  <a:lnTo>
                    <a:pt x="21" y="59"/>
                  </a:lnTo>
                  <a:lnTo>
                    <a:pt x="25" y="63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6" y="69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71"/>
                  </a:lnTo>
                  <a:lnTo>
                    <a:pt x="55" y="70"/>
                  </a:lnTo>
                  <a:lnTo>
                    <a:pt x="55" y="70"/>
                  </a:lnTo>
                  <a:lnTo>
                    <a:pt x="61" y="69"/>
                  </a:lnTo>
                  <a:lnTo>
                    <a:pt x="68" y="66"/>
                  </a:lnTo>
                  <a:lnTo>
                    <a:pt x="68" y="66"/>
                  </a:lnTo>
                  <a:lnTo>
                    <a:pt x="73" y="63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82" y="56"/>
                  </a:lnTo>
                  <a:lnTo>
                    <a:pt x="85" y="51"/>
                  </a:lnTo>
                  <a:lnTo>
                    <a:pt x="85" y="51"/>
                  </a:lnTo>
                  <a:lnTo>
                    <a:pt x="87" y="45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5" y="33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78" y="24"/>
                  </a:lnTo>
                  <a:lnTo>
                    <a:pt x="73" y="22"/>
                  </a:lnTo>
                  <a:lnTo>
                    <a:pt x="73" y="22"/>
                  </a:lnTo>
                  <a:lnTo>
                    <a:pt x="68" y="20"/>
                  </a:lnTo>
                  <a:lnTo>
                    <a:pt x="61" y="19"/>
                  </a:lnTo>
                  <a:lnTo>
                    <a:pt x="61" y="19"/>
                  </a:lnTo>
                  <a:lnTo>
                    <a:pt x="55" y="18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5" y="28"/>
                  </a:lnTo>
                  <a:lnTo>
                    <a:pt x="25" y="28"/>
                  </a:lnTo>
                  <a:lnTo>
                    <a:pt x="21" y="32"/>
                  </a:lnTo>
                  <a:lnTo>
                    <a:pt x="18" y="37"/>
                  </a:lnTo>
                  <a:lnTo>
                    <a:pt x="18" y="37"/>
                  </a:lnTo>
                  <a:lnTo>
                    <a:pt x="16" y="42"/>
                  </a:lnTo>
                  <a:lnTo>
                    <a:pt x="16" y="48"/>
                  </a:lnTo>
                  <a:lnTo>
                    <a:pt x="16" y="48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66"/>
            <p:cNvSpPr>
              <a:spLocks noEditPoints="1"/>
            </p:cNvSpPr>
            <p:nvPr/>
          </p:nvSpPr>
          <p:spPr bwMode="auto">
            <a:xfrm>
              <a:off x="3109913" y="3709988"/>
              <a:ext cx="158750" cy="96837"/>
            </a:xfrm>
            <a:custGeom>
              <a:avLst/>
              <a:gdLst>
                <a:gd name="T0" fmla="*/ 100 w 100"/>
                <a:gd name="T1" fmla="*/ 56 h 61"/>
                <a:gd name="T2" fmla="*/ 100 w 100"/>
                <a:gd name="T3" fmla="*/ 58 h 61"/>
                <a:gd name="T4" fmla="*/ 3 w 100"/>
                <a:gd name="T5" fmla="*/ 61 h 61"/>
                <a:gd name="T6" fmla="*/ 1 w 100"/>
                <a:gd name="T7" fmla="*/ 61 h 61"/>
                <a:gd name="T8" fmla="*/ 0 w 100"/>
                <a:gd name="T9" fmla="*/ 59 h 61"/>
                <a:gd name="T10" fmla="*/ 0 w 100"/>
                <a:gd name="T11" fmla="*/ 36 h 61"/>
                <a:gd name="T12" fmla="*/ 1 w 100"/>
                <a:gd name="T13" fmla="*/ 23 h 61"/>
                <a:gd name="T14" fmla="*/ 3 w 100"/>
                <a:gd name="T15" fmla="*/ 17 h 61"/>
                <a:gd name="T16" fmla="*/ 6 w 100"/>
                <a:gd name="T17" fmla="*/ 13 h 61"/>
                <a:gd name="T18" fmla="*/ 14 w 100"/>
                <a:gd name="T19" fmla="*/ 6 h 61"/>
                <a:gd name="T20" fmla="*/ 19 w 100"/>
                <a:gd name="T21" fmla="*/ 4 h 61"/>
                <a:gd name="T22" fmla="*/ 25 w 100"/>
                <a:gd name="T23" fmla="*/ 4 h 61"/>
                <a:gd name="T24" fmla="*/ 32 w 100"/>
                <a:gd name="T25" fmla="*/ 4 h 61"/>
                <a:gd name="T26" fmla="*/ 38 w 100"/>
                <a:gd name="T27" fmla="*/ 7 h 61"/>
                <a:gd name="T28" fmla="*/ 43 w 100"/>
                <a:gd name="T29" fmla="*/ 11 h 61"/>
                <a:gd name="T30" fmla="*/ 47 w 100"/>
                <a:gd name="T31" fmla="*/ 17 h 61"/>
                <a:gd name="T32" fmla="*/ 50 w 100"/>
                <a:gd name="T33" fmla="*/ 10 h 61"/>
                <a:gd name="T34" fmla="*/ 55 w 100"/>
                <a:gd name="T35" fmla="*/ 5 h 61"/>
                <a:gd name="T36" fmla="*/ 61 w 100"/>
                <a:gd name="T37" fmla="*/ 1 h 61"/>
                <a:gd name="T38" fmla="*/ 68 w 100"/>
                <a:gd name="T39" fmla="*/ 0 h 61"/>
                <a:gd name="T40" fmla="*/ 81 w 100"/>
                <a:gd name="T41" fmla="*/ 2 h 61"/>
                <a:gd name="T42" fmla="*/ 90 w 100"/>
                <a:gd name="T43" fmla="*/ 9 h 61"/>
                <a:gd name="T44" fmla="*/ 94 w 100"/>
                <a:gd name="T45" fmla="*/ 14 h 61"/>
                <a:gd name="T46" fmla="*/ 99 w 100"/>
                <a:gd name="T47" fmla="*/ 28 h 61"/>
                <a:gd name="T48" fmla="*/ 100 w 100"/>
                <a:gd name="T49" fmla="*/ 56 h 61"/>
                <a:gd name="T50" fmla="*/ 40 w 100"/>
                <a:gd name="T51" fmla="*/ 43 h 61"/>
                <a:gd name="T52" fmla="*/ 40 w 100"/>
                <a:gd name="T53" fmla="*/ 37 h 61"/>
                <a:gd name="T54" fmla="*/ 39 w 100"/>
                <a:gd name="T55" fmla="*/ 29 h 61"/>
                <a:gd name="T56" fmla="*/ 38 w 100"/>
                <a:gd name="T57" fmla="*/ 27 h 61"/>
                <a:gd name="T58" fmla="*/ 36 w 100"/>
                <a:gd name="T59" fmla="*/ 25 h 61"/>
                <a:gd name="T60" fmla="*/ 32 w 100"/>
                <a:gd name="T61" fmla="*/ 22 h 61"/>
                <a:gd name="T62" fmla="*/ 27 w 100"/>
                <a:gd name="T63" fmla="*/ 21 h 61"/>
                <a:gd name="T64" fmla="*/ 22 w 100"/>
                <a:gd name="T65" fmla="*/ 22 h 61"/>
                <a:gd name="T66" fmla="*/ 19 w 100"/>
                <a:gd name="T67" fmla="*/ 24 h 61"/>
                <a:gd name="T68" fmla="*/ 16 w 100"/>
                <a:gd name="T69" fmla="*/ 29 h 61"/>
                <a:gd name="T70" fmla="*/ 15 w 100"/>
                <a:gd name="T71" fmla="*/ 35 h 61"/>
                <a:gd name="T72" fmla="*/ 55 w 100"/>
                <a:gd name="T73" fmla="*/ 43 h 61"/>
                <a:gd name="T74" fmla="*/ 83 w 100"/>
                <a:gd name="T75" fmla="*/ 37 h 61"/>
                <a:gd name="T76" fmla="*/ 83 w 100"/>
                <a:gd name="T77" fmla="*/ 32 h 61"/>
                <a:gd name="T78" fmla="*/ 82 w 100"/>
                <a:gd name="T79" fmla="*/ 27 h 61"/>
                <a:gd name="T80" fmla="*/ 79 w 100"/>
                <a:gd name="T81" fmla="*/ 22 h 61"/>
                <a:gd name="T82" fmla="*/ 77 w 100"/>
                <a:gd name="T83" fmla="*/ 20 h 61"/>
                <a:gd name="T84" fmla="*/ 74 w 100"/>
                <a:gd name="T85" fmla="*/ 18 h 61"/>
                <a:gd name="T86" fmla="*/ 69 w 100"/>
                <a:gd name="T87" fmla="*/ 18 h 61"/>
                <a:gd name="T88" fmla="*/ 63 w 100"/>
                <a:gd name="T89" fmla="*/ 19 h 61"/>
                <a:gd name="T90" fmla="*/ 58 w 100"/>
                <a:gd name="T91" fmla="*/ 22 h 61"/>
                <a:gd name="T92" fmla="*/ 57 w 100"/>
                <a:gd name="T93" fmla="*/ 25 h 61"/>
                <a:gd name="T94" fmla="*/ 56 w 100"/>
                <a:gd name="T95" fmla="*/ 29 h 61"/>
                <a:gd name="T96" fmla="*/ 55 w 100"/>
                <a:gd name="T97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0" h="61">
                  <a:moveTo>
                    <a:pt x="100" y="56"/>
                  </a:moveTo>
                  <a:lnTo>
                    <a:pt x="100" y="5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59"/>
                  </a:lnTo>
                  <a:lnTo>
                    <a:pt x="3" y="61"/>
                  </a:lnTo>
                  <a:lnTo>
                    <a:pt x="3" y="61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9" y="9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9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38" y="7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81" y="2"/>
                  </a:lnTo>
                  <a:lnTo>
                    <a:pt x="86" y="5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94" y="14"/>
                  </a:lnTo>
                  <a:lnTo>
                    <a:pt x="98" y="20"/>
                  </a:lnTo>
                  <a:lnTo>
                    <a:pt x="99" y="28"/>
                  </a:lnTo>
                  <a:lnTo>
                    <a:pt x="100" y="37"/>
                  </a:lnTo>
                  <a:lnTo>
                    <a:pt x="100" y="56"/>
                  </a:lnTo>
                  <a:close/>
                  <a:moveTo>
                    <a:pt x="16" y="43"/>
                  </a:moveTo>
                  <a:lnTo>
                    <a:pt x="40" y="43"/>
                  </a:lnTo>
                  <a:lnTo>
                    <a:pt x="40" y="37"/>
                  </a:lnTo>
                  <a:lnTo>
                    <a:pt x="40" y="37"/>
                  </a:lnTo>
                  <a:lnTo>
                    <a:pt x="40" y="33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8" y="27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4" y="23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5" y="35"/>
                  </a:lnTo>
                  <a:lnTo>
                    <a:pt x="16" y="43"/>
                  </a:lnTo>
                  <a:close/>
                  <a:moveTo>
                    <a:pt x="55" y="43"/>
                  </a:moveTo>
                  <a:lnTo>
                    <a:pt x="83" y="42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83" y="32"/>
                  </a:lnTo>
                  <a:lnTo>
                    <a:pt x="82" y="27"/>
                  </a:lnTo>
                  <a:lnTo>
                    <a:pt x="82" y="27"/>
                  </a:lnTo>
                  <a:lnTo>
                    <a:pt x="81" y="24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77" y="20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69" y="18"/>
                  </a:lnTo>
                  <a:lnTo>
                    <a:pt x="69" y="18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1" y="20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7" y="25"/>
                  </a:lnTo>
                  <a:lnTo>
                    <a:pt x="56" y="29"/>
                  </a:lnTo>
                  <a:lnTo>
                    <a:pt x="56" y="29"/>
                  </a:lnTo>
                  <a:lnTo>
                    <a:pt x="55" y="33"/>
                  </a:lnTo>
                  <a:lnTo>
                    <a:pt x="55" y="39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" name="Freeform 67"/>
            <p:cNvSpPr>
              <a:spLocks noEditPoints="1"/>
            </p:cNvSpPr>
            <p:nvPr/>
          </p:nvSpPr>
          <p:spPr bwMode="auto">
            <a:xfrm>
              <a:off x="3113088" y="3546475"/>
              <a:ext cx="165100" cy="150812"/>
            </a:xfrm>
            <a:custGeom>
              <a:avLst/>
              <a:gdLst>
                <a:gd name="T0" fmla="*/ 103 w 104"/>
                <a:gd name="T1" fmla="*/ 15 h 95"/>
                <a:gd name="T2" fmla="*/ 103 w 104"/>
                <a:gd name="T3" fmla="*/ 15 h 95"/>
                <a:gd name="T4" fmla="*/ 102 w 104"/>
                <a:gd name="T5" fmla="*/ 18 h 95"/>
                <a:gd name="T6" fmla="*/ 102 w 104"/>
                <a:gd name="T7" fmla="*/ 18 h 95"/>
                <a:gd name="T8" fmla="*/ 100 w 104"/>
                <a:gd name="T9" fmla="*/ 19 h 95"/>
                <a:gd name="T10" fmla="*/ 78 w 104"/>
                <a:gd name="T11" fmla="*/ 25 h 95"/>
                <a:gd name="T12" fmla="*/ 74 w 104"/>
                <a:gd name="T13" fmla="*/ 65 h 95"/>
                <a:gd name="T14" fmla="*/ 96 w 104"/>
                <a:gd name="T15" fmla="*/ 75 h 95"/>
                <a:gd name="T16" fmla="*/ 96 w 104"/>
                <a:gd name="T17" fmla="*/ 75 h 95"/>
                <a:gd name="T18" fmla="*/ 98 w 104"/>
                <a:gd name="T19" fmla="*/ 76 h 95"/>
                <a:gd name="T20" fmla="*/ 98 w 104"/>
                <a:gd name="T21" fmla="*/ 76 h 95"/>
                <a:gd name="T22" fmla="*/ 98 w 104"/>
                <a:gd name="T23" fmla="*/ 78 h 95"/>
                <a:gd name="T24" fmla="*/ 97 w 104"/>
                <a:gd name="T25" fmla="*/ 92 h 95"/>
                <a:gd name="T26" fmla="*/ 97 w 104"/>
                <a:gd name="T27" fmla="*/ 92 h 95"/>
                <a:gd name="T28" fmla="*/ 96 w 104"/>
                <a:gd name="T29" fmla="*/ 95 h 95"/>
                <a:gd name="T30" fmla="*/ 96 w 104"/>
                <a:gd name="T31" fmla="*/ 95 h 95"/>
                <a:gd name="T32" fmla="*/ 94 w 104"/>
                <a:gd name="T33" fmla="*/ 95 h 95"/>
                <a:gd name="T34" fmla="*/ 92 w 104"/>
                <a:gd name="T35" fmla="*/ 94 h 95"/>
                <a:gd name="T36" fmla="*/ 2 w 104"/>
                <a:gd name="T37" fmla="*/ 48 h 95"/>
                <a:gd name="T38" fmla="*/ 2 w 104"/>
                <a:gd name="T39" fmla="*/ 48 h 95"/>
                <a:gd name="T40" fmla="*/ 1 w 104"/>
                <a:gd name="T41" fmla="*/ 47 h 95"/>
                <a:gd name="T42" fmla="*/ 0 w 104"/>
                <a:gd name="T43" fmla="*/ 45 h 95"/>
                <a:gd name="T44" fmla="*/ 1 w 104"/>
                <a:gd name="T45" fmla="*/ 33 h 95"/>
                <a:gd name="T46" fmla="*/ 1 w 104"/>
                <a:gd name="T47" fmla="*/ 33 h 95"/>
                <a:gd name="T48" fmla="*/ 2 w 104"/>
                <a:gd name="T49" fmla="*/ 31 h 95"/>
                <a:gd name="T50" fmla="*/ 2 w 104"/>
                <a:gd name="T51" fmla="*/ 31 h 95"/>
                <a:gd name="T52" fmla="*/ 4 w 104"/>
                <a:gd name="T53" fmla="*/ 30 h 95"/>
                <a:gd name="T54" fmla="*/ 101 w 104"/>
                <a:gd name="T55" fmla="*/ 0 h 95"/>
                <a:gd name="T56" fmla="*/ 101 w 104"/>
                <a:gd name="T57" fmla="*/ 0 h 95"/>
                <a:gd name="T58" fmla="*/ 103 w 104"/>
                <a:gd name="T59" fmla="*/ 0 h 95"/>
                <a:gd name="T60" fmla="*/ 103 w 104"/>
                <a:gd name="T61" fmla="*/ 0 h 95"/>
                <a:gd name="T62" fmla="*/ 103 w 104"/>
                <a:gd name="T63" fmla="*/ 0 h 95"/>
                <a:gd name="T64" fmla="*/ 104 w 104"/>
                <a:gd name="T65" fmla="*/ 3 h 95"/>
                <a:gd name="T66" fmla="*/ 103 w 104"/>
                <a:gd name="T67" fmla="*/ 15 h 95"/>
                <a:gd name="T68" fmla="*/ 59 w 104"/>
                <a:gd name="T69" fmla="*/ 58 h 95"/>
                <a:gd name="T70" fmla="*/ 61 w 104"/>
                <a:gd name="T71" fmla="*/ 30 h 95"/>
                <a:gd name="T72" fmla="*/ 24 w 104"/>
                <a:gd name="T73" fmla="*/ 41 h 95"/>
                <a:gd name="T74" fmla="*/ 59 w 104"/>
                <a:gd name="T75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4" h="95">
                  <a:moveTo>
                    <a:pt x="103" y="15"/>
                  </a:moveTo>
                  <a:lnTo>
                    <a:pt x="103" y="15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0" y="19"/>
                  </a:lnTo>
                  <a:lnTo>
                    <a:pt x="78" y="25"/>
                  </a:lnTo>
                  <a:lnTo>
                    <a:pt x="74" y="65"/>
                  </a:lnTo>
                  <a:lnTo>
                    <a:pt x="96" y="75"/>
                  </a:lnTo>
                  <a:lnTo>
                    <a:pt x="96" y="75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97" y="92"/>
                  </a:lnTo>
                  <a:lnTo>
                    <a:pt x="97" y="92"/>
                  </a:lnTo>
                  <a:lnTo>
                    <a:pt x="96" y="95"/>
                  </a:lnTo>
                  <a:lnTo>
                    <a:pt x="96" y="95"/>
                  </a:lnTo>
                  <a:lnTo>
                    <a:pt x="94" y="95"/>
                  </a:lnTo>
                  <a:lnTo>
                    <a:pt x="92" y="94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1" y="47"/>
                  </a:lnTo>
                  <a:lnTo>
                    <a:pt x="0" y="45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4" y="3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04" y="3"/>
                  </a:lnTo>
                  <a:lnTo>
                    <a:pt x="103" y="15"/>
                  </a:lnTo>
                  <a:close/>
                  <a:moveTo>
                    <a:pt x="59" y="58"/>
                  </a:moveTo>
                  <a:lnTo>
                    <a:pt x="61" y="30"/>
                  </a:lnTo>
                  <a:lnTo>
                    <a:pt x="24" y="41"/>
                  </a:lnTo>
                  <a:lnTo>
                    <a:pt x="59" y="58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>
              <a:off x="3127375" y="3449638"/>
              <a:ext cx="168275" cy="82550"/>
            </a:xfrm>
            <a:custGeom>
              <a:avLst/>
              <a:gdLst>
                <a:gd name="T0" fmla="*/ 98 w 106"/>
                <a:gd name="T1" fmla="*/ 50 h 52"/>
                <a:gd name="T2" fmla="*/ 98 w 106"/>
                <a:gd name="T3" fmla="*/ 50 h 52"/>
                <a:gd name="T4" fmla="*/ 97 w 106"/>
                <a:gd name="T5" fmla="*/ 51 h 52"/>
                <a:gd name="T6" fmla="*/ 95 w 106"/>
                <a:gd name="T7" fmla="*/ 52 h 52"/>
                <a:gd name="T8" fmla="*/ 1 w 106"/>
                <a:gd name="T9" fmla="*/ 35 h 52"/>
                <a:gd name="T10" fmla="*/ 1 w 106"/>
                <a:gd name="T11" fmla="*/ 35 h 52"/>
                <a:gd name="T12" fmla="*/ 0 w 106"/>
                <a:gd name="T13" fmla="*/ 34 h 52"/>
                <a:gd name="T14" fmla="*/ 0 w 106"/>
                <a:gd name="T15" fmla="*/ 34 h 52"/>
                <a:gd name="T16" fmla="*/ 0 w 106"/>
                <a:gd name="T17" fmla="*/ 32 h 52"/>
                <a:gd name="T18" fmla="*/ 2 w 106"/>
                <a:gd name="T19" fmla="*/ 20 h 52"/>
                <a:gd name="T20" fmla="*/ 2 w 106"/>
                <a:gd name="T21" fmla="*/ 20 h 52"/>
                <a:gd name="T22" fmla="*/ 3 w 106"/>
                <a:gd name="T23" fmla="*/ 18 h 52"/>
                <a:gd name="T24" fmla="*/ 3 w 106"/>
                <a:gd name="T25" fmla="*/ 18 h 52"/>
                <a:gd name="T26" fmla="*/ 5 w 106"/>
                <a:gd name="T27" fmla="*/ 18 h 52"/>
                <a:gd name="T28" fmla="*/ 84 w 106"/>
                <a:gd name="T29" fmla="*/ 32 h 52"/>
                <a:gd name="T30" fmla="*/ 90 w 106"/>
                <a:gd name="T31" fmla="*/ 2 h 52"/>
                <a:gd name="T32" fmla="*/ 90 w 106"/>
                <a:gd name="T33" fmla="*/ 2 h 52"/>
                <a:gd name="T34" fmla="*/ 91 w 106"/>
                <a:gd name="T35" fmla="*/ 0 h 52"/>
                <a:gd name="T36" fmla="*/ 91 w 106"/>
                <a:gd name="T37" fmla="*/ 0 h 52"/>
                <a:gd name="T38" fmla="*/ 93 w 106"/>
                <a:gd name="T39" fmla="*/ 0 h 52"/>
                <a:gd name="T40" fmla="*/ 104 w 106"/>
                <a:gd name="T41" fmla="*/ 2 h 52"/>
                <a:gd name="T42" fmla="*/ 104 w 106"/>
                <a:gd name="T43" fmla="*/ 2 h 52"/>
                <a:gd name="T44" fmla="*/ 106 w 106"/>
                <a:gd name="T45" fmla="*/ 3 h 52"/>
                <a:gd name="T46" fmla="*/ 106 w 106"/>
                <a:gd name="T47" fmla="*/ 3 h 52"/>
                <a:gd name="T48" fmla="*/ 106 w 106"/>
                <a:gd name="T49" fmla="*/ 5 h 52"/>
                <a:gd name="T50" fmla="*/ 98 w 106"/>
                <a:gd name="T5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52">
                  <a:moveTo>
                    <a:pt x="98" y="50"/>
                  </a:moveTo>
                  <a:lnTo>
                    <a:pt x="98" y="50"/>
                  </a:lnTo>
                  <a:lnTo>
                    <a:pt x="97" y="51"/>
                  </a:lnTo>
                  <a:lnTo>
                    <a:pt x="95" y="52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5" y="18"/>
                  </a:lnTo>
                  <a:lnTo>
                    <a:pt x="84" y="3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06" y="3"/>
                  </a:lnTo>
                  <a:lnTo>
                    <a:pt x="106" y="3"/>
                  </a:lnTo>
                  <a:lnTo>
                    <a:pt x="106" y="5"/>
                  </a:lnTo>
                  <a:lnTo>
                    <a:pt x="98" y="50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>
              <a:off x="3163888" y="3221038"/>
              <a:ext cx="184150" cy="158750"/>
            </a:xfrm>
            <a:custGeom>
              <a:avLst/>
              <a:gdLst>
                <a:gd name="T0" fmla="*/ 112 w 116"/>
                <a:gd name="T1" fmla="*/ 45 h 100"/>
                <a:gd name="T2" fmla="*/ 112 w 116"/>
                <a:gd name="T3" fmla="*/ 45 h 100"/>
                <a:gd name="T4" fmla="*/ 111 w 116"/>
                <a:gd name="T5" fmla="*/ 47 h 100"/>
                <a:gd name="T6" fmla="*/ 111 w 116"/>
                <a:gd name="T7" fmla="*/ 47 h 100"/>
                <a:gd name="T8" fmla="*/ 109 w 116"/>
                <a:gd name="T9" fmla="*/ 48 h 100"/>
                <a:gd name="T10" fmla="*/ 32 w 116"/>
                <a:gd name="T11" fmla="*/ 62 h 100"/>
                <a:gd name="T12" fmla="*/ 97 w 116"/>
                <a:gd name="T13" fmla="*/ 83 h 100"/>
                <a:gd name="T14" fmla="*/ 97 w 116"/>
                <a:gd name="T15" fmla="*/ 83 h 100"/>
                <a:gd name="T16" fmla="*/ 99 w 116"/>
                <a:gd name="T17" fmla="*/ 84 h 100"/>
                <a:gd name="T18" fmla="*/ 99 w 116"/>
                <a:gd name="T19" fmla="*/ 84 h 100"/>
                <a:gd name="T20" fmla="*/ 99 w 116"/>
                <a:gd name="T21" fmla="*/ 86 h 100"/>
                <a:gd name="T22" fmla="*/ 95 w 116"/>
                <a:gd name="T23" fmla="*/ 98 h 100"/>
                <a:gd name="T24" fmla="*/ 95 w 116"/>
                <a:gd name="T25" fmla="*/ 98 h 100"/>
                <a:gd name="T26" fmla="*/ 94 w 116"/>
                <a:gd name="T27" fmla="*/ 100 h 100"/>
                <a:gd name="T28" fmla="*/ 94 w 116"/>
                <a:gd name="T29" fmla="*/ 100 h 100"/>
                <a:gd name="T30" fmla="*/ 91 w 116"/>
                <a:gd name="T31" fmla="*/ 99 h 100"/>
                <a:gd name="T32" fmla="*/ 2 w 116"/>
                <a:gd name="T33" fmla="*/ 71 h 100"/>
                <a:gd name="T34" fmla="*/ 2 w 116"/>
                <a:gd name="T35" fmla="*/ 71 h 100"/>
                <a:gd name="T36" fmla="*/ 0 w 116"/>
                <a:gd name="T37" fmla="*/ 69 h 100"/>
                <a:gd name="T38" fmla="*/ 0 w 116"/>
                <a:gd name="T39" fmla="*/ 69 h 100"/>
                <a:gd name="T40" fmla="*/ 0 w 116"/>
                <a:gd name="T41" fmla="*/ 66 h 100"/>
                <a:gd name="T42" fmla="*/ 4 w 116"/>
                <a:gd name="T43" fmla="*/ 54 h 100"/>
                <a:gd name="T44" fmla="*/ 4 w 116"/>
                <a:gd name="T45" fmla="*/ 54 h 100"/>
                <a:gd name="T46" fmla="*/ 5 w 116"/>
                <a:gd name="T47" fmla="*/ 53 h 100"/>
                <a:gd name="T48" fmla="*/ 5 w 116"/>
                <a:gd name="T49" fmla="*/ 53 h 100"/>
                <a:gd name="T50" fmla="*/ 7 w 116"/>
                <a:gd name="T51" fmla="*/ 52 h 100"/>
                <a:gd name="T52" fmla="*/ 84 w 116"/>
                <a:gd name="T53" fmla="*/ 38 h 100"/>
                <a:gd name="T54" fmla="*/ 19 w 116"/>
                <a:gd name="T55" fmla="*/ 17 h 100"/>
                <a:gd name="T56" fmla="*/ 19 w 116"/>
                <a:gd name="T57" fmla="*/ 17 h 100"/>
                <a:gd name="T58" fmla="*/ 17 w 116"/>
                <a:gd name="T59" fmla="*/ 16 h 100"/>
                <a:gd name="T60" fmla="*/ 17 w 116"/>
                <a:gd name="T61" fmla="*/ 16 h 100"/>
                <a:gd name="T62" fmla="*/ 17 w 116"/>
                <a:gd name="T63" fmla="*/ 14 h 100"/>
                <a:gd name="T64" fmla="*/ 21 w 116"/>
                <a:gd name="T65" fmla="*/ 3 h 100"/>
                <a:gd name="T66" fmla="*/ 21 w 116"/>
                <a:gd name="T67" fmla="*/ 3 h 100"/>
                <a:gd name="T68" fmla="*/ 22 w 116"/>
                <a:gd name="T69" fmla="*/ 0 h 100"/>
                <a:gd name="T70" fmla="*/ 22 w 116"/>
                <a:gd name="T71" fmla="*/ 0 h 100"/>
                <a:gd name="T72" fmla="*/ 25 w 116"/>
                <a:gd name="T73" fmla="*/ 1 h 100"/>
                <a:gd name="T74" fmla="*/ 114 w 116"/>
                <a:gd name="T75" fmla="*/ 29 h 100"/>
                <a:gd name="T76" fmla="*/ 114 w 116"/>
                <a:gd name="T77" fmla="*/ 29 h 100"/>
                <a:gd name="T78" fmla="*/ 116 w 116"/>
                <a:gd name="T79" fmla="*/ 31 h 100"/>
                <a:gd name="T80" fmla="*/ 116 w 116"/>
                <a:gd name="T81" fmla="*/ 31 h 100"/>
                <a:gd name="T82" fmla="*/ 116 w 116"/>
                <a:gd name="T83" fmla="*/ 34 h 100"/>
                <a:gd name="T84" fmla="*/ 112 w 116"/>
                <a:gd name="T85" fmla="*/ 4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6" h="100">
                  <a:moveTo>
                    <a:pt x="112" y="45"/>
                  </a:moveTo>
                  <a:lnTo>
                    <a:pt x="112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8"/>
                  </a:lnTo>
                  <a:lnTo>
                    <a:pt x="32" y="62"/>
                  </a:lnTo>
                  <a:lnTo>
                    <a:pt x="97" y="83"/>
                  </a:lnTo>
                  <a:lnTo>
                    <a:pt x="97" y="83"/>
                  </a:lnTo>
                  <a:lnTo>
                    <a:pt x="99" y="84"/>
                  </a:lnTo>
                  <a:lnTo>
                    <a:pt x="99" y="84"/>
                  </a:lnTo>
                  <a:lnTo>
                    <a:pt x="99" y="86"/>
                  </a:lnTo>
                  <a:lnTo>
                    <a:pt x="95" y="98"/>
                  </a:lnTo>
                  <a:lnTo>
                    <a:pt x="95" y="98"/>
                  </a:lnTo>
                  <a:lnTo>
                    <a:pt x="94" y="100"/>
                  </a:lnTo>
                  <a:lnTo>
                    <a:pt x="94" y="100"/>
                  </a:lnTo>
                  <a:lnTo>
                    <a:pt x="91" y="99"/>
                  </a:lnTo>
                  <a:lnTo>
                    <a:pt x="2" y="71"/>
                  </a:lnTo>
                  <a:lnTo>
                    <a:pt x="2" y="71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7" y="52"/>
                  </a:lnTo>
                  <a:lnTo>
                    <a:pt x="84" y="38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5" y="1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6" y="31"/>
                  </a:lnTo>
                  <a:lnTo>
                    <a:pt x="116" y="31"/>
                  </a:lnTo>
                  <a:lnTo>
                    <a:pt x="116" y="34"/>
                  </a:lnTo>
                  <a:lnTo>
                    <a:pt x="112" y="45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>
              <a:off x="3219450" y="3098800"/>
              <a:ext cx="176212" cy="139700"/>
            </a:xfrm>
            <a:custGeom>
              <a:avLst/>
              <a:gdLst>
                <a:gd name="T0" fmla="*/ 92 w 111"/>
                <a:gd name="T1" fmla="*/ 85 h 88"/>
                <a:gd name="T2" fmla="*/ 92 w 111"/>
                <a:gd name="T3" fmla="*/ 85 h 88"/>
                <a:gd name="T4" fmla="*/ 91 w 111"/>
                <a:gd name="T5" fmla="*/ 87 h 88"/>
                <a:gd name="T6" fmla="*/ 90 w 111"/>
                <a:gd name="T7" fmla="*/ 88 h 88"/>
                <a:gd name="T8" fmla="*/ 90 w 111"/>
                <a:gd name="T9" fmla="*/ 88 h 88"/>
                <a:gd name="T10" fmla="*/ 86 w 111"/>
                <a:gd name="T11" fmla="*/ 87 h 88"/>
                <a:gd name="T12" fmla="*/ 3 w 111"/>
                <a:gd name="T13" fmla="*/ 50 h 88"/>
                <a:gd name="T14" fmla="*/ 3 w 111"/>
                <a:gd name="T15" fmla="*/ 50 h 88"/>
                <a:gd name="T16" fmla="*/ 0 w 111"/>
                <a:gd name="T17" fmla="*/ 47 h 88"/>
                <a:gd name="T18" fmla="*/ 0 w 111"/>
                <a:gd name="T19" fmla="*/ 47 h 88"/>
                <a:gd name="T20" fmla="*/ 0 w 111"/>
                <a:gd name="T21" fmla="*/ 46 h 88"/>
                <a:gd name="T22" fmla="*/ 0 w 111"/>
                <a:gd name="T23" fmla="*/ 44 h 88"/>
                <a:gd name="T24" fmla="*/ 19 w 111"/>
                <a:gd name="T25" fmla="*/ 2 h 88"/>
                <a:gd name="T26" fmla="*/ 19 w 111"/>
                <a:gd name="T27" fmla="*/ 2 h 88"/>
                <a:gd name="T28" fmla="*/ 20 w 111"/>
                <a:gd name="T29" fmla="*/ 0 h 88"/>
                <a:gd name="T30" fmla="*/ 21 w 111"/>
                <a:gd name="T31" fmla="*/ 0 h 88"/>
                <a:gd name="T32" fmla="*/ 21 w 111"/>
                <a:gd name="T33" fmla="*/ 0 h 88"/>
                <a:gd name="T34" fmla="*/ 23 w 111"/>
                <a:gd name="T35" fmla="*/ 1 h 88"/>
                <a:gd name="T36" fmla="*/ 33 w 111"/>
                <a:gd name="T37" fmla="*/ 5 h 88"/>
                <a:gd name="T38" fmla="*/ 33 w 111"/>
                <a:gd name="T39" fmla="*/ 5 h 88"/>
                <a:gd name="T40" fmla="*/ 35 w 111"/>
                <a:gd name="T41" fmla="*/ 6 h 88"/>
                <a:gd name="T42" fmla="*/ 35 w 111"/>
                <a:gd name="T43" fmla="*/ 6 h 88"/>
                <a:gd name="T44" fmla="*/ 35 w 111"/>
                <a:gd name="T45" fmla="*/ 8 h 88"/>
                <a:gd name="T46" fmla="*/ 20 w 111"/>
                <a:gd name="T47" fmla="*/ 38 h 88"/>
                <a:gd name="T48" fmla="*/ 44 w 111"/>
                <a:gd name="T49" fmla="*/ 48 h 88"/>
                <a:gd name="T50" fmla="*/ 56 w 111"/>
                <a:gd name="T51" fmla="*/ 20 h 88"/>
                <a:gd name="T52" fmla="*/ 56 w 111"/>
                <a:gd name="T53" fmla="*/ 20 h 88"/>
                <a:gd name="T54" fmla="*/ 57 w 111"/>
                <a:gd name="T55" fmla="*/ 18 h 88"/>
                <a:gd name="T56" fmla="*/ 58 w 111"/>
                <a:gd name="T57" fmla="*/ 18 h 88"/>
                <a:gd name="T58" fmla="*/ 58 w 111"/>
                <a:gd name="T59" fmla="*/ 18 h 88"/>
                <a:gd name="T60" fmla="*/ 60 w 111"/>
                <a:gd name="T61" fmla="*/ 18 h 88"/>
                <a:gd name="T62" fmla="*/ 69 w 111"/>
                <a:gd name="T63" fmla="*/ 23 h 88"/>
                <a:gd name="T64" fmla="*/ 69 w 111"/>
                <a:gd name="T65" fmla="*/ 23 h 88"/>
                <a:gd name="T66" fmla="*/ 71 w 111"/>
                <a:gd name="T67" fmla="*/ 24 h 88"/>
                <a:gd name="T68" fmla="*/ 71 w 111"/>
                <a:gd name="T69" fmla="*/ 24 h 88"/>
                <a:gd name="T70" fmla="*/ 71 w 111"/>
                <a:gd name="T71" fmla="*/ 26 h 88"/>
                <a:gd name="T72" fmla="*/ 58 w 111"/>
                <a:gd name="T73" fmla="*/ 55 h 88"/>
                <a:gd name="T74" fmla="*/ 83 w 111"/>
                <a:gd name="T75" fmla="*/ 66 h 88"/>
                <a:gd name="T76" fmla="*/ 96 w 111"/>
                <a:gd name="T77" fmla="*/ 34 h 88"/>
                <a:gd name="T78" fmla="*/ 96 w 111"/>
                <a:gd name="T79" fmla="*/ 34 h 88"/>
                <a:gd name="T80" fmla="*/ 98 w 111"/>
                <a:gd name="T81" fmla="*/ 32 h 88"/>
                <a:gd name="T82" fmla="*/ 98 w 111"/>
                <a:gd name="T83" fmla="*/ 32 h 88"/>
                <a:gd name="T84" fmla="*/ 100 w 111"/>
                <a:gd name="T85" fmla="*/ 33 h 88"/>
                <a:gd name="T86" fmla="*/ 109 w 111"/>
                <a:gd name="T87" fmla="*/ 37 h 88"/>
                <a:gd name="T88" fmla="*/ 109 w 111"/>
                <a:gd name="T89" fmla="*/ 37 h 88"/>
                <a:gd name="T90" fmla="*/ 111 w 111"/>
                <a:gd name="T91" fmla="*/ 38 h 88"/>
                <a:gd name="T92" fmla="*/ 111 w 111"/>
                <a:gd name="T93" fmla="*/ 38 h 88"/>
                <a:gd name="T94" fmla="*/ 111 w 111"/>
                <a:gd name="T95" fmla="*/ 41 h 88"/>
                <a:gd name="T96" fmla="*/ 92 w 111"/>
                <a:gd name="T97" fmla="*/ 8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1" h="88">
                  <a:moveTo>
                    <a:pt x="92" y="85"/>
                  </a:moveTo>
                  <a:lnTo>
                    <a:pt x="92" y="85"/>
                  </a:lnTo>
                  <a:lnTo>
                    <a:pt x="91" y="87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6" y="87"/>
                  </a:lnTo>
                  <a:lnTo>
                    <a:pt x="3" y="50"/>
                  </a:lnTo>
                  <a:lnTo>
                    <a:pt x="3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1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20" y="38"/>
                  </a:lnTo>
                  <a:lnTo>
                    <a:pt x="44" y="4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7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9" y="23"/>
                  </a:lnTo>
                  <a:lnTo>
                    <a:pt x="69" y="23"/>
                  </a:lnTo>
                  <a:lnTo>
                    <a:pt x="71" y="24"/>
                  </a:lnTo>
                  <a:lnTo>
                    <a:pt x="71" y="24"/>
                  </a:lnTo>
                  <a:lnTo>
                    <a:pt x="71" y="26"/>
                  </a:lnTo>
                  <a:lnTo>
                    <a:pt x="58" y="55"/>
                  </a:lnTo>
                  <a:lnTo>
                    <a:pt x="83" y="66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100" y="33"/>
                  </a:lnTo>
                  <a:lnTo>
                    <a:pt x="109" y="37"/>
                  </a:lnTo>
                  <a:lnTo>
                    <a:pt x="109" y="37"/>
                  </a:lnTo>
                  <a:lnTo>
                    <a:pt x="111" y="38"/>
                  </a:lnTo>
                  <a:lnTo>
                    <a:pt x="111" y="38"/>
                  </a:lnTo>
                  <a:lnTo>
                    <a:pt x="111" y="41"/>
                  </a:lnTo>
                  <a:lnTo>
                    <a:pt x="92" y="85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" name="Freeform 71"/>
            <p:cNvSpPr>
              <a:spLocks/>
            </p:cNvSpPr>
            <p:nvPr/>
          </p:nvSpPr>
          <p:spPr bwMode="auto">
            <a:xfrm>
              <a:off x="3267075" y="2976563"/>
              <a:ext cx="168275" cy="133350"/>
            </a:xfrm>
            <a:custGeom>
              <a:avLst/>
              <a:gdLst>
                <a:gd name="T0" fmla="*/ 34 w 106"/>
                <a:gd name="T1" fmla="*/ 29 h 84"/>
                <a:gd name="T2" fmla="*/ 104 w 106"/>
                <a:gd name="T3" fmla="*/ 68 h 84"/>
                <a:gd name="T4" fmla="*/ 104 w 106"/>
                <a:gd name="T5" fmla="*/ 68 h 84"/>
                <a:gd name="T6" fmla="*/ 106 w 106"/>
                <a:gd name="T7" fmla="*/ 70 h 84"/>
                <a:gd name="T8" fmla="*/ 106 w 106"/>
                <a:gd name="T9" fmla="*/ 70 h 84"/>
                <a:gd name="T10" fmla="*/ 105 w 106"/>
                <a:gd name="T11" fmla="*/ 72 h 84"/>
                <a:gd name="T12" fmla="*/ 99 w 106"/>
                <a:gd name="T13" fmla="*/ 83 h 84"/>
                <a:gd name="T14" fmla="*/ 99 w 106"/>
                <a:gd name="T15" fmla="*/ 83 h 84"/>
                <a:gd name="T16" fmla="*/ 98 w 106"/>
                <a:gd name="T17" fmla="*/ 84 h 84"/>
                <a:gd name="T18" fmla="*/ 98 w 106"/>
                <a:gd name="T19" fmla="*/ 84 h 84"/>
                <a:gd name="T20" fmla="*/ 96 w 106"/>
                <a:gd name="T21" fmla="*/ 84 h 84"/>
                <a:gd name="T22" fmla="*/ 26 w 106"/>
                <a:gd name="T23" fmla="*/ 44 h 84"/>
                <a:gd name="T24" fmla="*/ 15 w 106"/>
                <a:gd name="T25" fmla="*/ 64 h 84"/>
                <a:gd name="T26" fmla="*/ 15 w 106"/>
                <a:gd name="T27" fmla="*/ 64 h 84"/>
                <a:gd name="T28" fmla="*/ 13 w 106"/>
                <a:gd name="T29" fmla="*/ 66 h 84"/>
                <a:gd name="T30" fmla="*/ 13 w 106"/>
                <a:gd name="T31" fmla="*/ 66 h 84"/>
                <a:gd name="T32" fmla="*/ 11 w 106"/>
                <a:gd name="T33" fmla="*/ 65 h 84"/>
                <a:gd name="T34" fmla="*/ 2 w 106"/>
                <a:gd name="T35" fmla="*/ 60 h 84"/>
                <a:gd name="T36" fmla="*/ 2 w 106"/>
                <a:gd name="T37" fmla="*/ 60 h 84"/>
                <a:gd name="T38" fmla="*/ 0 w 106"/>
                <a:gd name="T39" fmla="*/ 58 h 84"/>
                <a:gd name="T40" fmla="*/ 1 w 106"/>
                <a:gd name="T41" fmla="*/ 56 h 84"/>
                <a:gd name="T42" fmla="*/ 31 w 106"/>
                <a:gd name="T43" fmla="*/ 1 h 84"/>
                <a:gd name="T44" fmla="*/ 31 w 106"/>
                <a:gd name="T45" fmla="*/ 1 h 84"/>
                <a:gd name="T46" fmla="*/ 33 w 106"/>
                <a:gd name="T47" fmla="*/ 0 h 84"/>
                <a:gd name="T48" fmla="*/ 33 w 106"/>
                <a:gd name="T49" fmla="*/ 0 h 84"/>
                <a:gd name="T50" fmla="*/ 35 w 106"/>
                <a:gd name="T51" fmla="*/ 0 h 84"/>
                <a:gd name="T52" fmla="*/ 45 w 106"/>
                <a:gd name="T53" fmla="*/ 6 h 84"/>
                <a:gd name="T54" fmla="*/ 45 w 106"/>
                <a:gd name="T55" fmla="*/ 6 h 84"/>
                <a:gd name="T56" fmla="*/ 46 w 106"/>
                <a:gd name="T57" fmla="*/ 7 h 84"/>
                <a:gd name="T58" fmla="*/ 46 w 106"/>
                <a:gd name="T59" fmla="*/ 7 h 84"/>
                <a:gd name="T60" fmla="*/ 46 w 106"/>
                <a:gd name="T61" fmla="*/ 9 h 84"/>
                <a:gd name="T62" fmla="*/ 34 w 106"/>
                <a:gd name="T63" fmla="*/ 2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84">
                  <a:moveTo>
                    <a:pt x="34" y="29"/>
                  </a:moveTo>
                  <a:lnTo>
                    <a:pt x="104" y="68"/>
                  </a:lnTo>
                  <a:lnTo>
                    <a:pt x="104" y="68"/>
                  </a:lnTo>
                  <a:lnTo>
                    <a:pt x="106" y="70"/>
                  </a:lnTo>
                  <a:lnTo>
                    <a:pt x="106" y="70"/>
                  </a:lnTo>
                  <a:lnTo>
                    <a:pt x="105" y="72"/>
                  </a:lnTo>
                  <a:lnTo>
                    <a:pt x="99" y="83"/>
                  </a:lnTo>
                  <a:lnTo>
                    <a:pt x="99" y="83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96" y="84"/>
                  </a:lnTo>
                  <a:lnTo>
                    <a:pt x="26" y="44"/>
                  </a:lnTo>
                  <a:lnTo>
                    <a:pt x="15" y="64"/>
                  </a:lnTo>
                  <a:lnTo>
                    <a:pt x="15" y="64"/>
                  </a:lnTo>
                  <a:lnTo>
                    <a:pt x="13" y="66"/>
                  </a:lnTo>
                  <a:lnTo>
                    <a:pt x="13" y="66"/>
                  </a:lnTo>
                  <a:lnTo>
                    <a:pt x="11" y="65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1" y="56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45" y="6"/>
                  </a:lnTo>
                  <a:lnTo>
                    <a:pt x="45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9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" name="Freeform 72"/>
            <p:cNvSpPr>
              <a:spLocks/>
            </p:cNvSpPr>
            <p:nvPr/>
          </p:nvSpPr>
          <p:spPr bwMode="auto">
            <a:xfrm>
              <a:off x="3325813" y="2787650"/>
              <a:ext cx="223837" cy="225425"/>
            </a:xfrm>
            <a:custGeom>
              <a:avLst/>
              <a:gdLst>
                <a:gd name="T0" fmla="*/ 140 w 141"/>
                <a:gd name="T1" fmla="*/ 79 h 142"/>
                <a:gd name="T2" fmla="*/ 140 w 141"/>
                <a:gd name="T3" fmla="*/ 79 h 142"/>
                <a:gd name="T4" fmla="*/ 141 w 141"/>
                <a:gd name="T5" fmla="*/ 81 h 142"/>
                <a:gd name="T6" fmla="*/ 141 w 141"/>
                <a:gd name="T7" fmla="*/ 81 h 142"/>
                <a:gd name="T8" fmla="*/ 140 w 141"/>
                <a:gd name="T9" fmla="*/ 84 h 142"/>
                <a:gd name="T10" fmla="*/ 133 w 141"/>
                <a:gd name="T11" fmla="*/ 94 h 142"/>
                <a:gd name="T12" fmla="*/ 133 w 141"/>
                <a:gd name="T13" fmla="*/ 94 h 142"/>
                <a:gd name="T14" fmla="*/ 131 w 141"/>
                <a:gd name="T15" fmla="*/ 95 h 142"/>
                <a:gd name="T16" fmla="*/ 131 w 141"/>
                <a:gd name="T17" fmla="*/ 95 h 142"/>
                <a:gd name="T18" fmla="*/ 129 w 141"/>
                <a:gd name="T19" fmla="*/ 95 h 142"/>
                <a:gd name="T20" fmla="*/ 60 w 141"/>
                <a:gd name="T21" fmla="*/ 68 h 142"/>
                <a:gd name="T22" fmla="*/ 105 w 141"/>
                <a:gd name="T23" fmla="*/ 127 h 142"/>
                <a:gd name="T24" fmla="*/ 105 w 141"/>
                <a:gd name="T25" fmla="*/ 127 h 142"/>
                <a:gd name="T26" fmla="*/ 106 w 141"/>
                <a:gd name="T27" fmla="*/ 129 h 142"/>
                <a:gd name="T28" fmla="*/ 106 w 141"/>
                <a:gd name="T29" fmla="*/ 129 h 142"/>
                <a:gd name="T30" fmla="*/ 105 w 141"/>
                <a:gd name="T31" fmla="*/ 131 h 142"/>
                <a:gd name="T32" fmla="*/ 98 w 141"/>
                <a:gd name="T33" fmla="*/ 141 h 142"/>
                <a:gd name="T34" fmla="*/ 98 w 141"/>
                <a:gd name="T35" fmla="*/ 141 h 142"/>
                <a:gd name="T36" fmla="*/ 97 w 141"/>
                <a:gd name="T37" fmla="*/ 142 h 142"/>
                <a:gd name="T38" fmla="*/ 97 w 141"/>
                <a:gd name="T39" fmla="*/ 142 h 142"/>
                <a:gd name="T40" fmla="*/ 94 w 141"/>
                <a:gd name="T41" fmla="*/ 142 h 142"/>
                <a:gd name="T42" fmla="*/ 2 w 141"/>
                <a:gd name="T43" fmla="*/ 109 h 142"/>
                <a:gd name="T44" fmla="*/ 2 w 141"/>
                <a:gd name="T45" fmla="*/ 109 h 142"/>
                <a:gd name="T46" fmla="*/ 0 w 141"/>
                <a:gd name="T47" fmla="*/ 108 h 142"/>
                <a:gd name="T48" fmla="*/ 0 w 141"/>
                <a:gd name="T49" fmla="*/ 108 h 142"/>
                <a:gd name="T50" fmla="*/ 1 w 141"/>
                <a:gd name="T51" fmla="*/ 105 h 142"/>
                <a:gd name="T52" fmla="*/ 9 w 141"/>
                <a:gd name="T53" fmla="*/ 95 h 142"/>
                <a:gd name="T54" fmla="*/ 9 w 141"/>
                <a:gd name="T55" fmla="*/ 95 h 142"/>
                <a:gd name="T56" fmla="*/ 10 w 141"/>
                <a:gd name="T57" fmla="*/ 94 h 142"/>
                <a:gd name="T58" fmla="*/ 10 w 141"/>
                <a:gd name="T59" fmla="*/ 94 h 142"/>
                <a:gd name="T60" fmla="*/ 11 w 141"/>
                <a:gd name="T61" fmla="*/ 94 h 142"/>
                <a:gd name="T62" fmla="*/ 80 w 141"/>
                <a:gd name="T63" fmla="*/ 119 h 142"/>
                <a:gd name="T64" fmla="*/ 35 w 141"/>
                <a:gd name="T65" fmla="*/ 61 h 142"/>
                <a:gd name="T66" fmla="*/ 35 w 141"/>
                <a:gd name="T67" fmla="*/ 61 h 142"/>
                <a:gd name="T68" fmla="*/ 34 w 141"/>
                <a:gd name="T69" fmla="*/ 60 h 142"/>
                <a:gd name="T70" fmla="*/ 34 w 141"/>
                <a:gd name="T71" fmla="*/ 60 h 142"/>
                <a:gd name="T72" fmla="*/ 35 w 141"/>
                <a:gd name="T73" fmla="*/ 58 h 142"/>
                <a:gd name="T74" fmla="*/ 42 w 141"/>
                <a:gd name="T75" fmla="*/ 48 h 142"/>
                <a:gd name="T76" fmla="*/ 42 w 141"/>
                <a:gd name="T77" fmla="*/ 48 h 142"/>
                <a:gd name="T78" fmla="*/ 44 w 141"/>
                <a:gd name="T79" fmla="*/ 46 h 142"/>
                <a:gd name="T80" fmla="*/ 44 w 141"/>
                <a:gd name="T81" fmla="*/ 46 h 142"/>
                <a:gd name="T82" fmla="*/ 46 w 141"/>
                <a:gd name="T83" fmla="*/ 46 h 142"/>
                <a:gd name="T84" fmla="*/ 114 w 141"/>
                <a:gd name="T85" fmla="*/ 72 h 142"/>
                <a:gd name="T86" fmla="*/ 69 w 141"/>
                <a:gd name="T87" fmla="*/ 14 h 142"/>
                <a:gd name="T88" fmla="*/ 69 w 141"/>
                <a:gd name="T89" fmla="*/ 14 h 142"/>
                <a:gd name="T90" fmla="*/ 68 w 141"/>
                <a:gd name="T91" fmla="*/ 13 h 142"/>
                <a:gd name="T92" fmla="*/ 68 w 141"/>
                <a:gd name="T93" fmla="*/ 13 h 142"/>
                <a:gd name="T94" fmla="*/ 69 w 141"/>
                <a:gd name="T95" fmla="*/ 11 h 142"/>
                <a:gd name="T96" fmla="*/ 76 w 141"/>
                <a:gd name="T97" fmla="*/ 1 h 142"/>
                <a:gd name="T98" fmla="*/ 76 w 141"/>
                <a:gd name="T99" fmla="*/ 1 h 142"/>
                <a:gd name="T100" fmla="*/ 78 w 141"/>
                <a:gd name="T101" fmla="*/ 0 h 142"/>
                <a:gd name="T102" fmla="*/ 78 w 141"/>
                <a:gd name="T103" fmla="*/ 0 h 142"/>
                <a:gd name="T104" fmla="*/ 80 w 141"/>
                <a:gd name="T105" fmla="*/ 1 h 142"/>
                <a:gd name="T106" fmla="*/ 140 w 141"/>
                <a:gd name="T107" fmla="*/ 7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1" h="142">
                  <a:moveTo>
                    <a:pt x="140" y="79"/>
                  </a:moveTo>
                  <a:lnTo>
                    <a:pt x="140" y="79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0" y="84"/>
                  </a:lnTo>
                  <a:lnTo>
                    <a:pt x="133" y="94"/>
                  </a:lnTo>
                  <a:lnTo>
                    <a:pt x="133" y="94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29" y="95"/>
                  </a:lnTo>
                  <a:lnTo>
                    <a:pt x="60" y="68"/>
                  </a:lnTo>
                  <a:lnTo>
                    <a:pt x="105" y="127"/>
                  </a:lnTo>
                  <a:lnTo>
                    <a:pt x="105" y="127"/>
                  </a:lnTo>
                  <a:lnTo>
                    <a:pt x="106" y="129"/>
                  </a:lnTo>
                  <a:lnTo>
                    <a:pt x="106" y="129"/>
                  </a:lnTo>
                  <a:lnTo>
                    <a:pt x="105" y="131"/>
                  </a:lnTo>
                  <a:lnTo>
                    <a:pt x="98" y="141"/>
                  </a:lnTo>
                  <a:lnTo>
                    <a:pt x="98" y="141"/>
                  </a:lnTo>
                  <a:lnTo>
                    <a:pt x="97" y="142"/>
                  </a:lnTo>
                  <a:lnTo>
                    <a:pt x="97" y="142"/>
                  </a:lnTo>
                  <a:lnTo>
                    <a:pt x="94" y="142"/>
                  </a:lnTo>
                  <a:lnTo>
                    <a:pt x="2" y="109"/>
                  </a:lnTo>
                  <a:lnTo>
                    <a:pt x="2" y="109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1" y="105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10" y="94"/>
                  </a:lnTo>
                  <a:lnTo>
                    <a:pt x="10" y="94"/>
                  </a:lnTo>
                  <a:lnTo>
                    <a:pt x="11" y="94"/>
                  </a:lnTo>
                  <a:lnTo>
                    <a:pt x="80" y="119"/>
                  </a:lnTo>
                  <a:lnTo>
                    <a:pt x="35" y="61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5" y="58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114" y="72"/>
                  </a:lnTo>
                  <a:lnTo>
                    <a:pt x="69" y="14"/>
                  </a:lnTo>
                  <a:lnTo>
                    <a:pt x="69" y="14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9" y="1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0" y="1"/>
                  </a:lnTo>
                  <a:lnTo>
                    <a:pt x="140" y="79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" name="Freeform 73"/>
            <p:cNvSpPr>
              <a:spLocks noEditPoints="1"/>
            </p:cNvSpPr>
            <p:nvPr/>
          </p:nvSpPr>
          <p:spPr bwMode="auto">
            <a:xfrm>
              <a:off x="3498850" y="2690813"/>
              <a:ext cx="157162" cy="155575"/>
            </a:xfrm>
            <a:custGeom>
              <a:avLst/>
              <a:gdLst>
                <a:gd name="T0" fmla="*/ 99 w 99"/>
                <a:gd name="T1" fmla="*/ 50 h 98"/>
                <a:gd name="T2" fmla="*/ 97 w 99"/>
                <a:gd name="T3" fmla="*/ 68 h 98"/>
                <a:gd name="T4" fmla="*/ 93 w 99"/>
                <a:gd name="T5" fmla="*/ 77 h 98"/>
                <a:gd name="T6" fmla="*/ 87 w 99"/>
                <a:gd name="T7" fmla="*/ 84 h 98"/>
                <a:gd name="T8" fmla="*/ 74 w 99"/>
                <a:gd name="T9" fmla="*/ 94 h 98"/>
                <a:gd name="T10" fmla="*/ 70 w 99"/>
                <a:gd name="T11" fmla="*/ 96 h 98"/>
                <a:gd name="T12" fmla="*/ 52 w 99"/>
                <a:gd name="T13" fmla="*/ 98 h 98"/>
                <a:gd name="T14" fmla="*/ 44 w 99"/>
                <a:gd name="T15" fmla="*/ 96 h 98"/>
                <a:gd name="T16" fmla="*/ 35 w 99"/>
                <a:gd name="T17" fmla="*/ 92 h 98"/>
                <a:gd name="T18" fmla="*/ 19 w 99"/>
                <a:gd name="T19" fmla="*/ 80 h 98"/>
                <a:gd name="T20" fmla="*/ 12 w 99"/>
                <a:gd name="T21" fmla="*/ 73 h 98"/>
                <a:gd name="T22" fmla="*/ 6 w 99"/>
                <a:gd name="T23" fmla="*/ 65 h 98"/>
                <a:gd name="T24" fmla="*/ 0 w 99"/>
                <a:gd name="T25" fmla="*/ 48 h 98"/>
                <a:gd name="T26" fmla="*/ 0 w 99"/>
                <a:gd name="T27" fmla="*/ 39 h 98"/>
                <a:gd name="T28" fmla="*/ 1 w 99"/>
                <a:gd name="T29" fmla="*/ 30 h 98"/>
                <a:gd name="T30" fmla="*/ 5 w 99"/>
                <a:gd name="T31" fmla="*/ 21 h 98"/>
                <a:gd name="T32" fmla="*/ 12 w 99"/>
                <a:gd name="T33" fmla="*/ 13 h 98"/>
                <a:gd name="T34" fmla="*/ 25 w 99"/>
                <a:gd name="T35" fmla="*/ 4 h 98"/>
                <a:gd name="T36" fmla="*/ 30 w 99"/>
                <a:gd name="T37" fmla="*/ 2 h 98"/>
                <a:gd name="T38" fmla="*/ 47 w 99"/>
                <a:gd name="T39" fmla="*/ 0 h 98"/>
                <a:gd name="T40" fmla="*/ 56 w 99"/>
                <a:gd name="T41" fmla="*/ 2 h 98"/>
                <a:gd name="T42" fmla="*/ 65 w 99"/>
                <a:gd name="T43" fmla="*/ 6 h 98"/>
                <a:gd name="T44" fmla="*/ 80 w 99"/>
                <a:gd name="T45" fmla="*/ 17 h 98"/>
                <a:gd name="T46" fmla="*/ 87 w 99"/>
                <a:gd name="T47" fmla="*/ 25 h 98"/>
                <a:gd name="T48" fmla="*/ 93 w 99"/>
                <a:gd name="T49" fmla="*/ 33 h 98"/>
                <a:gd name="T50" fmla="*/ 99 w 99"/>
                <a:gd name="T51" fmla="*/ 50 h 98"/>
                <a:gd name="T52" fmla="*/ 24 w 99"/>
                <a:gd name="T53" fmla="*/ 24 h 98"/>
                <a:gd name="T54" fmla="*/ 21 w 99"/>
                <a:gd name="T55" fmla="*/ 29 h 98"/>
                <a:gd name="T56" fmla="*/ 19 w 99"/>
                <a:gd name="T57" fmla="*/ 34 h 98"/>
                <a:gd name="T58" fmla="*/ 19 w 99"/>
                <a:gd name="T59" fmla="*/ 46 h 98"/>
                <a:gd name="T60" fmla="*/ 21 w 99"/>
                <a:gd name="T61" fmla="*/ 51 h 98"/>
                <a:gd name="T62" fmla="*/ 24 w 99"/>
                <a:gd name="T63" fmla="*/ 57 h 98"/>
                <a:gd name="T64" fmla="*/ 32 w 99"/>
                <a:gd name="T65" fmla="*/ 67 h 98"/>
                <a:gd name="T66" fmla="*/ 37 w 99"/>
                <a:gd name="T67" fmla="*/ 71 h 98"/>
                <a:gd name="T68" fmla="*/ 42 w 99"/>
                <a:gd name="T69" fmla="*/ 75 h 98"/>
                <a:gd name="T70" fmla="*/ 54 w 99"/>
                <a:gd name="T71" fmla="*/ 80 h 98"/>
                <a:gd name="T72" fmla="*/ 60 w 99"/>
                <a:gd name="T73" fmla="*/ 80 h 98"/>
                <a:gd name="T74" fmla="*/ 65 w 99"/>
                <a:gd name="T75" fmla="*/ 79 h 98"/>
                <a:gd name="T76" fmla="*/ 75 w 99"/>
                <a:gd name="T77" fmla="*/ 73 h 98"/>
                <a:gd name="T78" fmla="*/ 79 w 99"/>
                <a:gd name="T79" fmla="*/ 68 h 98"/>
                <a:gd name="T80" fmla="*/ 81 w 99"/>
                <a:gd name="T81" fmla="*/ 63 h 98"/>
                <a:gd name="T82" fmla="*/ 81 w 99"/>
                <a:gd name="T83" fmla="*/ 52 h 98"/>
                <a:gd name="T84" fmla="*/ 79 w 99"/>
                <a:gd name="T85" fmla="*/ 46 h 98"/>
                <a:gd name="T86" fmla="*/ 76 w 99"/>
                <a:gd name="T87" fmla="*/ 40 h 98"/>
                <a:gd name="T88" fmla="*/ 67 w 99"/>
                <a:gd name="T89" fmla="*/ 30 h 98"/>
                <a:gd name="T90" fmla="*/ 63 w 99"/>
                <a:gd name="T91" fmla="*/ 26 h 98"/>
                <a:gd name="T92" fmla="*/ 57 w 99"/>
                <a:gd name="T93" fmla="*/ 23 h 98"/>
                <a:gd name="T94" fmla="*/ 46 w 99"/>
                <a:gd name="T95" fmla="*/ 18 h 98"/>
                <a:gd name="T96" fmla="*/ 40 w 99"/>
                <a:gd name="T97" fmla="*/ 17 h 98"/>
                <a:gd name="T98" fmla="*/ 35 w 99"/>
                <a:gd name="T99" fmla="*/ 18 h 98"/>
                <a:gd name="T100" fmla="*/ 24 w 99"/>
                <a:gd name="T101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8">
                  <a:moveTo>
                    <a:pt x="99" y="50"/>
                  </a:moveTo>
                  <a:lnTo>
                    <a:pt x="99" y="50"/>
                  </a:lnTo>
                  <a:lnTo>
                    <a:pt x="99" y="60"/>
                  </a:lnTo>
                  <a:lnTo>
                    <a:pt x="97" y="68"/>
                  </a:lnTo>
                  <a:lnTo>
                    <a:pt x="97" y="68"/>
                  </a:lnTo>
                  <a:lnTo>
                    <a:pt x="93" y="77"/>
                  </a:lnTo>
                  <a:lnTo>
                    <a:pt x="87" y="84"/>
                  </a:lnTo>
                  <a:lnTo>
                    <a:pt x="87" y="84"/>
                  </a:lnTo>
                  <a:lnTo>
                    <a:pt x="79" y="91"/>
                  </a:lnTo>
                  <a:lnTo>
                    <a:pt x="74" y="94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61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44" y="96"/>
                  </a:lnTo>
                  <a:lnTo>
                    <a:pt x="35" y="92"/>
                  </a:lnTo>
                  <a:lnTo>
                    <a:pt x="35" y="92"/>
                  </a:lnTo>
                  <a:lnTo>
                    <a:pt x="27" y="87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2" y="73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3" y="25"/>
                  </a:lnTo>
                  <a:lnTo>
                    <a:pt x="5" y="21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21" y="6"/>
                  </a:lnTo>
                  <a:lnTo>
                    <a:pt x="25" y="4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2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73" y="11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87" y="25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7" y="42"/>
                  </a:lnTo>
                  <a:lnTo>
                    <a:pt x="99" y="50"/>
                  </a:lnTo>
                  <a:lnTo>
                    <a:pt x="99" y="5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1" y="29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8" y="40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1" y="51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8" y="62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7" y="71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8" y="78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60" y="80"/>
                  </a:lnTo>
                  <a:lnTo>
                    <a:pt x="65" y="79"/>
                  </a:lnTo>
                  <a:lnTo>
                    <a:pt x="65" y="79"/>
                  </a:lnTo>
                  <a:lnTo>
                    <a:pt x="71" y="77"/>
                  </a:lnTo>
                  <a:lnTo>
                    <a:pt x="75" y="73"/>
                  </a:lnTo>
                  <a:lnTo>
                    <a:pt x="75" y="73"/>
                  </a:lnTo>
                  <a:lnTo>
                    <a:pt x="79" y="68"/>
                  </a:lnTo>
                  <a:lnTo>
                    <a:pt x="81" y="63"/>
                  </a:lnTo>
                  <a:lnTo>
                    <a:pt x="81" y="63"/>
                  </a:lnTo>
                  <a:lnTo>
                    <a:pt x="82" y="57"/>
                  </a:lnTo>
                  <a:lnTo>
                    <a:pt x="81" y="52"/>
                  </a:lnTo>
                  <a:lnTo>
                    <a:pt x="81" y="52"/>
                  </a:lnTo>
                  <a:lnTo>
                    <a:pt x="79" y="46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2" y="35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3" y="26"/>
                  </a:lnTo>
                  <a:lnTo>
                    <a:pt x="57" y="23"/>
                  </a:lnTo>
                  <a:lnTo>
                    <a:pt x="57" y="23"/>
                  </a:lnTo>
                  <a:lnTo>
                    <a:pt x="52" y="20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0" y="17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29" y="2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" name="Freeform 74"/>
            <p:cNvSpPr>
              <a:spLocks noEditPoints="1"/>
            </p:cNvSpPr>
            <p:nvPr/>
          </p:nvSpPr>
          <p:spPr bwMode="auto">
            <a:xfrm>
              <a:off x="3605213" y="2589213"/>
              <a:ext cx="179387" cy="165100"/>
            </a:xfrm>
            <a:custGeom>
              <a:avLst/>
              <a:gdLst>
                <a:gd name="T0" fmla="*/ 101 w 113"/>
                <a:gd name="T1" fmla="*/ 72 h 104"/>
                <a:gd name="T2" fmla="*/ 99 w 113"/>
                <a:gd name="T3" fmla="*/ 73 h 104"/>
                <a:gd name="T4" fmla="*/ 60 w 113"/>
                <a:gd name="T5" fmla="*/ 56 h 104"/>
                <a:gd name="T6" fmla="*/ 74 w 113"/>
                <a:gd name="T7" fmla="*/ 91 h 104"/>
                <a:gd name="T8" fmla="*/ 75 w 113"/>
                <a:gd name="T9" fmla="*/ 93 h 104"/>
                <a:gd name="T10" fmla="*/ 74 w 113"/>
                <a:gd name="T11" fmla="*/ 95 h 104"/>
                <a:gd name="T12" fmla="*/ 64 w 113"/>
                <a:gd name="T13" fmla="*/ 103 h 104"/>
                <a:gd name="T14" fmla="*/ 62 w 113"/>
                <a:gd name="T15" fmla="*/ 104 h 104"/>
                <a:gd name="T16" fmla="*/ 1 w 113"/>
                <a:gd name="T17" fmla="*/ 29 h 104"/>
                <a:gd name="T18" fmla="*/ 0 w 113"/>
                <a:gd name="T19" fmla="*/ 27 h 104"/>
                <a:gd name="T20" fmla="*/ 1 w 113"/>
                <a:gd name="T21" fmla="*/ 26 h 104"/>
                <a:gd name="T22" fmla="*/ 21 w 113"/>
                <a:gd name="T23" fmla="*/ 9 h 104"/>
                <a:gd name="T24" fmla="*/ 32 w 113"/>
                <a:gd name="T25" fmla="*/ 2 h 104"/>
                <a:gd name="T26" fmla="*/ 37 w 113"/>
                <a:gd name="T27" fmla="*/ 0 h 104"/>
                <a:gd name="T28" fmla="*/ 43 w 113"/>
                <a:gd name="T29" fmla="*/ 0 h 104"/>
                <a:gd name="T30" fmla="*/ 54 w 113"/>
                <a:gd name="T31" fmla="*/ 3 h 104"/>
                <a:gd name="T32" fmla="*/ 59 w 113"/>
                <a:gd name="T33" fmla="*/ 7 h 104"/>
                <a:gd name="T34" fmla="*/ 64 w 113"/>
                <a:gd name="T35" fmla="*/ 12 h 104"/>
                <a:gd name="T36" fmla="*/ 71 w 113"/>
                <a:gd name="T37" fmla="*/ 27 h 104"/>
                <a:gd name="T38" fmla="*/ 71 w 113"/>
                <a:gd name="T39" fmla="*/ 34 h 104"/>
                <a:gd name="T40" fmla="*/ 111 w 113"/>
                <a:gd name="T41" fmla="*/ 60 h 104"/>
                <a:gd name="T42" fmla="*/ 113 w 113"/>
                <a:gd name="T43" fmla="*/ 61 h 104"/>
                <a:gd name="T44" fmla="*/ 112 w 113"/>
                <a:gd name="T45" fmla="*/ 63 h 104"/>
                <a:gd name="T46" fmla="*/ 22 w 113"/>
                <a:gd name="T47" fmla="*/ 28 h 104"/>
                <a:gd name="T48" fmla="*/ 47 w 113"/>
                <a:gd name="T49" fmla="*/ 45 h 104"/>
                <a:gd name="T50" fmla="*/ 52 w 113"/>
                <a:gd name="T51" fmla="*/ 40 h 104"/>
                <a:gd name="T52" fmla="*/ 54 w 113"/>
                <a:gd name="T53" fmla="*/ 34 h 104"/>
                <a:gd name="T54" fmla="*/ 54 w 113"/>
                <a:gd name="T55" fmla="*/ 29 h 104"/>
                <a:gd name="T56" fmla="*/ 50 w 113"/>
                <a:gd name="T57" fmla="*/ 23 h 104"/>
                <a:gd name="T58" fmla="*/ 46 w 113"/>
                <a:gd name="T59" fmla="*/ 19 h 104"/>
                <a:gd name="T60" fmla="*/ 41 w 113"/>
                <a:gd name="T61" fmla="*/ 17 h 104"/>
                <a:gd name="T62" fmla="*/ 32 w 113"/>
                <a:gd name="T63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104">
                  <a:moveTo>
                    <a:pt x="101" y="72"/>
                  </a:moveTo>
                  <a:lnTo>
                    <a:pt x="101" y="72"/>
                  </a:lnTo>
                  <a:lnTo>
                    <a:pt x="99" y="73"/>
                  </a:lnTo>
                  <a:lnTo>
                    <a:pt x="99" y="73"/>
                  </a:lnTo>
                  <a:lnTo>
                    <a:pt x="97" y="72"/>
                  </a:lnTo>
                  <a:lnTo>
                    <a:pt x="60" y="56"/>
                  </a:lnTo>
                  <a:lnTo>
                    <a:pt x="51" y="63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5" y="93"/>
                  </a:lnTo>
                  <a:lnTo>
                    <a:pt x="75" y="93"/>
                  </a:lnTo>
                  <a:lnTo>
                    <a:pt x="74" y="95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0" y="10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6" y="5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9" y="7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9" y="19"/>
                  </a:lnTo>
                  <a:lnTo>
                    <a:pt x="71" y="27"/>
                  </a:lnTo>
                  <a:lnTo>
                    <a:pt x="71" y="27"/>
                  </a:lnTo>
                  <a:lnTo>
                    <a:pt x="71" y="34"/>
                  </a:lnTo>
                  <a:lnTo>
                    <a:pt x="69" y="41"/>
                  </a:lnTo>
                  <a:lnTo>
                    <a:pt x="111" y="60"/>
                  </a:lnTo>
                  <a:lnTo>
                    <a:pt x="111" y="60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12" y="63"/>
                  </a:lnTo>
                  <a:lnTo>
                    <a:pt x="101" y="72"/>
                  </a:lnTo>
                  <a:close/>
                  <a:moveTo>
                    <a:pt x="22" y="28"/>
                  </a:moveTo>
                  <a:lnTo>
                    <a:pt x="41" y="51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5" y="32"/>
                  </a:lnTo>
                  <a:lnTo>
                    <a:pt x="54" y="29"/>
                  </a:lnTo>
                  <a:lnTo>
                    <a:pt x="53" y="26"/>
                  </a:lnTo>
                  <a:lnTo>
                    <a:pt x="50" y="23"/>
                  </a:lnTo>
                  <a:lnTo>
                    <a:pt x="50" y="23"/>
                  </a:lnTo>
                  <a:lnTo>
                    <a:pt x="46" y="19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" name="Freeform 75"/>
            <p:cNvSpPr>
              <a:spLocks/>
            </p:cNvSpPr>
            <p:nvPr/>
          </p:nvSpPr>
          <p:spPr bwMode="auto">
            <a:xfrm>
              <a:off x="3713163" y="2487613"/>
              <a:ext cx="179387" cy="188912"/>
            </a:xfrm>
            <a:custGeom>
              <a:avLst/>
              <a:gdLst>
                <a:gd name="T0" fmla="*/ 99 w 113"/>
                <a:gd name="T1" fmla="*/ 89 h 119"/>
                <a:gd name="T2" fmla="*/ 99 w 113"/>
                <a:gd name="T3" fmla="*/ 89 h 119"/>
                <a:gd name="T4" fmla="*/ 97 w 113"/>
                <a:gd name="T5" fmla="*/ 90 h 119"/>
                <a:gd name="T6" fmla="*/ 97 w 113"/>
                <a:gd name="T7" fmla="*/ 90 h 119"/>
                <a:gd name="T8" fmla="*/ 95 w 113"/>
                <a:gd name="T9" fmla="*/ 89 h 119"/>
                <a:gd name="T10" fmla="*/ 52 w 113"/>
                <a:gd name="T11" fmla="*/ 71 h 119"/>
                <a:gd name="T12" fmla="*/ 51 w 113"/>
                <a:gd name="T13" fmla="*/ 81 h 119"/>
                <a:gd name="T14" fmla="*/ 68 w 113"/>
                <a:gd name="T15" fmla="*/ 107 h 119"/>
                <a:gd name="T16" fmla="*/ 68 w 113"/>
                <a:gd name="T17" fmla="*/ 107 h 119"/>
                <a:gd name="T18" fmla="*/ 69 w 113"/>
                <a:gd name="T19" fmla="*/ 109 h 119"/>
                <a:gd name="T20" fmla="*/ 69 w 113"/>
                <a:gd name="T21" fmla="*/ 109 h 119"/>
                <a:gd name="T22" fmla="*/ 67 w 113"/>
                <a:gd name="T23" fmla="*/ 111 h 119"/>
                <a:gd name="T24" fmla="*/ 57 w 113"/>
                <a:gd name="T25" fmla="*/ 118 h 119"/>
                <a:gd name="T26" fmla="*/ 57 w 113"/>
                <a:gd name="T27" fmla="*/ 118 h 119"/>
                <a:gd name="T28" fmla="*/ 55 w 113"/>
                <a:gd name="T29" fmla="*/ 119 h 119"/>
                <a:gd name="T30" fmla="*/ 55 w 113"/>
                <a:gd name="T31" fmla="*/ 119 h 119"/>
                <a:gd name="T32" fmla="*/ 53 w 113"/>
                <a:gd name="T33" fmla="*/ 118 h 119"/>
                <a:gd name="T34" fmla="*/ 0 w 113"/>
                <a:gd name="T35" fmla="*/ 39 h 119"/>
                <a:gd name="T36" fmla="*/ 0 w 113"/>
                <a:gd name="T37" fmla="*/ 39 h 119"/>
                <a:gd name="T38" fmla="*/ 0 w 113"/>
                <a:gd name="T39" fmla="*/ 37 h 119"/>
                <a:gd name="T40" fmla="*/ 1 w 113"/>
                <a:gd name="T41" fmla="*/ 35 h 119"/>
                <a:gd name="T42" fmla="*/ 11 w 113"/>
                <a:gd name="T43" fmla="*/ 28 h 119"/>
                <a:gd name="T44" fmla="*/ 11 w 113"/>
                <a:gd name="T45" fmla="*/ 28 h 119"/>
                <a:gd name="T46" fmla="*/ 13 w 113"/>
                <a:gd name="T47" fmla="*/ 28 h 119"/>
                <a:gd name="T48" fmla="*/ 15 w 113"/>
                <a:gd name="T49" fmla="*/ 29 h 119"/>
                <a:gd name="T50" fmla="*/ 36 w 113"/>
                <a:gd name="T51" fmla="*/ 61 h 119"/>
                <a:gd name="T52" fmla="*/ 39 w 113"/>
                <a:gd name="T53" fmla="*/ 12 h 119"/>
                <a:gd name="T54" fmla="*/ 39 w 113"/>
                <a:gd name="T55" fmla="*/ 12 h 119"/>
                <a:gd name="T56" fmla="*/ 40 w 113"/>
                <a:gd name="T57" fmla="*/ 10 h 119"/>
                <a:gd name="T58" fmla="*/ 40 w 113"/>
                <a:gd name="T59" fmla="*/ 10 h 119"/>
                <a:gd name="T60" fmla="*/ 41 w 113"/>
                <a:gd name="T61" fmla="*/ 9 h 119"/>
                <a:gd name="T62" fmla="*/ 54 w 113"/>
                <a:gd name="T63" fmla="*/ 1 h 119"/>
                <a:gd name="T64" fmla="*/ 54 w 113"/>
                <a:gd name="T65" fmla="*/ 1 h 119"/>
                <a:gd name="T66" fmla="*/ 55 w 113"/>
                <a:gd name="T67" fmla="*/ 0 h 119"/>
                <a:gd name="T68" fmla="*/ 56 w 113"/>
                <a:gd name="T69" fmla="*/ 0 h 119"/>
                <a:gd name="T70" fmla="*/ 57 w 113"/>
                <a:gd name="T71" fmla="*/ 1 h 119"/>
                <a:gd name="T72" fmla="*/ 57 w 113"/>
                <a:gd name="T73" fmla="*/ 3 h 119"/>
                <a:gd name="T74" fmla="*/ 53 w 113"/>
                <a:gd name="T75" fmla="*/ 54 h 119"/>
                <a:gd name="T76" fmla="*/ 111 w 113"/>
                <a:gd name="T77" fmla="*/ 78 h 119"/>
                <a:gd name="T78" fmla="*/ 111 w 113"/>
                <a:gd name="T79" fmla="*/ 78 h 119"/>
                <a:gd name="T80" fmla="*/ 113 w 113"/>
                <a:gd name="T81" fmla="*/ 79 h 119"/>
                <a:gd name="T82" fmla="*/ 111 w 113"/>
                <a:gd name="T83" fmla="*/ 81 h 119"/>
                <a:gd name="T84" fmla="*/ 99 w 113"/>
                <a:gd name="T85" fmla="*/ 8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3" h="119">
                  <a:moveTo>
                    <a:pt x="99" y="89"/>
                  </a:moveTo>
                  <a:lnTo>
                    <a:pt x="99" y="89"/>
                  </a:lnTo>
                  <a:lnTo>
                    <a:pt x="97" y="90"/>
                  </a:lnTo>
                  <a:lnTo>
                    <a:pt x="97" y="90"/>
                  </a:lnTo>
                  <a:lnTo>
                    <a:pt x="95" y="89"/>
                  </a:lnTo>
                  <a:lnTo>
                    <a:pt x="52" y="71"/>
                  </a:lnTo>
                  <a:lnTo>
                    <a:pt x="51" y="81"/>
                  </a:lnTo>
                  <a:lnTo>
                    <a:pt x="68" y="107"/>
                  </a:lnTo>
                  <a:lnTo>
                    <a:pt x="68" y="107"/>
                  </a:lnTo>
                  <a:lnTo>
                    <a:pt x="69" y="109"/>
                  </a:lnTo>
                  <a:lnTo>
                    <a:pt x="69" y="109"/>
                  </a:lnTo>
                  <a:lnTo>
                    <a:pt x="67" y="111"/>
                  </a:lnTo>
                  <a:lnTo>
                    <a:pt x="57" y="118"/>
                  </a:lnTo>
                  <a:lnTo>
                    <a:pt x="57" y="118"/>
                  </a:lnTo>
                  <a:lnTo>
                    <a:pt x="55" y="119"/>
                  </a:lnTo>
                  <a:lnTo>
                    <a:pt x="55" y="119"/>
                  </a:lnTo>
                  <a:lnTo>
                    <a:pt x="53" y="11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1" y="35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3" y="28"/>
                  </a:lnTo>
                  <a:lnTo>
                    <a:pt x="15" y="29"/>
                  </a:lnTo>
                  <a:lnTo>
                    <a:pt x="36" y="61"/>
                  </a:lnTo>
                  <a:lnTo>
                    <a:pt x="39" y="12"/>
                  </a:lnTo>
                  <a:lnTo>
                    <a:pt x="39" y="12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41" y="9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7" y="3"/>
                  </a:lnTo>
                  <a:lnTo>
                    <a:pt x="53" y="54"/>
                  </a:lnTo>
                  <a:lnTo>
                    <a:pt x="111" y="78"/>
                  </a:lnTo>
                  <a:lnTo>
                    <a:pt x="111" y="78"/>
                  </a:lnTo>
                  <a:lnTo>
                    <a:pt x="113" y="79"/>
                  </a:lnTo>
                  <a:lnTo>
                    <a:pt x="111" y="81"/>
                  </a:lnTo>
                  <a:lnTo>
                    <a:pt x="99" y="89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" name="Freeform 76"/>
            <p:cNvSpPr>
              <a:spLocks/>
            </p:cNvSpPr>
            <p:nvPr/>
          </p:nvSpPr>
          <p:spPr bwMode="auto">
            <a:xfrm>
              <a:off x="3846513" y="2432050"/>
              <a:ext cx="123825" cy="169862"/>
            </a:xfrm>
            <a:custGeom>
              <a:avLst/>
              <a:gdLst>
                <a:gd name="T0" fmla="*/ 77 w 78"/>
                <a:gd name="T1" fmla="*/ 80 h 107"/>
                <a:gd name="T2" fmla="*/ 73 w 78"/>
                <a:gd name="T3" fmla="*/ 90 h 107"/>
                <a:gd name="T4" fmla="*/ 69 w 78"/>
                <a:gd name="T5" fmla="*/ 94 h 107"/>
                <a:gd name="T6" fmla="*/ 64 w 78"/>
                <a:gd name="T7" fmla="*/ 98 h 107"/>
                <a:gd name="T8" fmla="*/ 58 w 78"/>
                <a:gd name="T9" fmla="*/ 101 h 107"/>
                <a:gd name="T10" fmla="*/ 51 w 78"/>
                <a:gd name="T11" fmla="*/ 104 h 107"/>
                <a:gd name="T12" fmla="*/ 44 w 78"/>
                <a:gd name="T13" fmla="*/ 106 h 107"/>
                <a:gd name="T14" fmla="*/ 40 w 78"/>
                <a:gd name="T15" fmla="*/ 107 h 107"/>
                <a:gd name="T16" fmla="*/ 37 w 78"/>
                <a:gd name="T17" fmla="*/ 107 h 107"/>
                <a:gd name="T18" fmla="*/ 31 w 78"/>
                <a:gd name="T19" fmla="*/ 94 h 107"/>
                <a:gd name="T20" fmla="*/ 31 w 78"/>
                <a:gd name="T21" fmla="*/ 92 h 107"/>
                <a:gd name="T22" fmla="*/ 33 w 78"/>
                <a:gd name="T23" fmla="*/ 92 h 107"/>
                <a:gd name="T24" fmla="*/ 39 w 78"/>
                <a:gd name="T25" fmla="*/ 91 h 107"/>
                <a:gd name="T26" fmla="*/ 45 w 78"/>
                <a:gd name="T27" fmla="*/ 89 h 107"/>
                <a:gd name="T28" fmla="*/ 51 w 78"/>
                <a:gd name="T29" fmla="*/ 86 h 107"/>
                <a:gd name="T30" fmla="*/ 56 w 78"/>
                <a:gd name="T31" fmla="*/ 83 h 107"/>
                <a:gd name="T32" fmla="*/ 59 w 78"/>
                <a:gd name="T33" fmla="*/ 79 h 107"/>
                <a:gd name="T34" fmla="*/ 61 w 78"/>
                <a:gd name="T35" fmla="*/ 75 h 107"/>
                <a:gd name="T36" fmla="*/ 59 w 78"/>
                <a:gd name="T37" fmla="*/ 67 h 107"/>
                <a:gd name="T38" fmla="*/ 57 w 78"/>
                <a:gd name="T39" fmla="*/ 65 h 107"/>
                <a:gd name="T40" fmla="*/ 53 w 78"/>
                <a:gd name="T41" fmla="*/ 63 h 107"/>
                <a:gd name="T42" fmla="*/ 48 w 78"/>
                <a:gd name="T43" fmla="*/ 61 h 107"/>
                <a:gd name="T44" fmla="*/ 41 w 78"/>
                <a:gd name="T45" fmla="*/ 60 h 107"/>
                <a:gd name="T46" fmla="*/ 26 w 78"/>
                <a:gd name="T47" fmla="*/ 59 h 107"/>
                <a:gd name="T48" fmla="*/ 16 w 78"/>
                <a:gd name="T49" fmla="*/ 56 h 107"/>
                <a:gd name="T50" fmla="*/ 12 w 78"/>
                <a:gd name="T51" fmla="*/ 54 h 107"/>
                <a:gd name="T52" fmla="*/ 8 w 78"/>
                <a:gd name="T53" fmla="*/ 52 h 107"/>
                <a:gd name="T54" fmla="*/ 3 w 78"/>
                <a:gd name="T55" fmla="*/ 45 h 107"/>
                <a:gd name="T56" fmla="*/ 1 w 78"/>
                <a:gd name="T57" fmla="*/ 40 h 107"/>
                <a:gd name="T58" fmla="*/ 0 w 78"/>
                <a:gd name="T59" fmla="*/ 35 h 107"/>
                <a:gd name="T60" fmla="*/ 1 w 78"/>
                <a:gd name="T61" fmla="*/ 24 h 107"/>
                <a:gd name="T62" fmla="*/ 4 w 78"/>
                <a:gd name="T63" fmla="*/ 19 h 107"/>
                <a:gd name="T64" fmla="*/ 7 w 78"/>
                <a:gd name="T65" fmla="*/ 14 h 107"/>
                <a:gd name="T66" fmla="*/ 17 w 78"/>
                <a:gd name="T67" fmla="*/ 6 h 107"/>
                <a:gd name="T68" fmla="*/ 27 w 78"/>
                <a:gd name="T69" fmla="*/ 2 h 107"/>
                <a:gd name="T70" fmla="*/ 35 w 78"/>
                <a:gd name="T71" fmla="*/ 0 h 107"/>
                <a:gd name="T72" fmla="*/ 37 w 78"/>
                <a:gd name="T73" fmla="*/ 0 h 107"/>
                <a:gd name="T74" fmla="*/ 38 w 78"/>
                <a:gd name="T75" fmla="*/ 2 h 107"/>
                <a:gd name="T76" fmla="*/ 41 w 78"/>
                <a:gd name="T77" fmla="*/ 13 h 107"/>
                <a:gd name="T78" fmla="*/ 41 w 78"/>
                <a:gd name="T79" fmla="*/ 15 h 107"/>
                <a:gd name="T80" fmla="*/ 39 w 78"/>
                <a:gd name="T81" fmla="*/ 16 h 107"/>
                <a:gd name="T82" fmla="*/ 28 w 78"/>
                <a:gd name="T83" fmla="*/ 19 h 107"/>
                <a:gd name="T84" fmla="*/ 24 w 78"/>
                <a:gd name="T85" fmla="*/ 21 h 107"/>
                <a:gd name="T86" fmla="*/ 21 w 78"/>
                <a:gd name="T87" fmla="*/ 24 h 107"/>
                <a:gd name="T88" fmla="*/ 18 w 78"/>
                <a:gd name="T89" fmla="*/ 30 h 107"/>
                <a:gd name="T90" fmla="*/ 18 w 78"/>
                <a:gd name="T91" fmla="*/ 34 h 107"/>
                <a:gd name="T92" fmla="*/ 19 w 78"/>
                <a:gd name="T93" fmla="*/ 37 h 107"/>
                <a:gd name="T94" fmla="*/ 24 w 78"/>
                <a:gd name="T95" fmla="*/ 42 h 107"/>
                <a:gd name="T96" fmla="*/ 29 w 78"/>
                <a:gd name="T97" fmla="*/ 43 h 107"/>
                <a:gd name="T98" fmla="*/ 36 w 78"/>
                <a:gd name="T99" fmla="*/ 43 h 107"/>
                <a:gd name="T100" fmla="*/ 51 w 78"/>
                <a:gd name="T101" fmla="*/ 45 h 107"/>
                <a:gd name="T102" fmla="*/ 62 w 78"/>
                <a:gd name="T103" fmla="*/ 47 h 107"/>
                <a:gd name="T104" fmla="*/ 66 w 78"/>
                <a:gd name="T105" fmla="*/ 49 h 107"/>
                <a:gd name="T106" fmla="*/ 70 w 78"/>
                <a:gd name="T107" fmla="*/ 52 h 107"/>
                <a:gd name="T108" fmla="*/ 75 w 78"/>
                <a:gd name="T109" fmla="*/ 59 h 107"/>
                <a:gd name="T110" fmla="*/ 77 w 78"/>
                <a:gd name="T111" fmla="*/ 64 h 107"/>
                <a:gd name="T112" fmla="*/ 78 w 78"/>
                <a:gd name="T113" fmla="*/ 69 h 107"/>
                <a:gd name="T114" fmla="*/ 77 w 78"/>
                <a:gd name="T115" fmla="*/ 8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07">
                  <a:moveTo>
                    <a:pt x="77" y="80"/>
                  </a:moveTo>
                  <a:lnTo>
                    <a:pt x="77" y="80"/>
                  </a:lnTo>
                  <a:lnTo>
                    <a:pt x="76" y="85"/>
                  </a:lnTo>
                  <a:lnTo>
                    <a:pt x="73" y="90"/>
                  </a:lnTo>
                  <a:lnTo>
                    <a:pt x="73" y="90"/>
                  </a:lnTo>
                  <a:lnTo>
                    <a:pt x="69" y="94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0" y="107"/>
                  </a:lnTo>
                  <a:lnTo>
                    <a:pt x="40" y="107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36" y="105"/>
                  </a:lnTo>
                  <a:lnTo>
                    <a:pt x="31" y="94"/>
                  </a:lnTo>
                  <a:lnTo>
                    <a:pt x="31" y="94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51" y="86"/>
                  </a:lnTo>
                  <a:lnTo>
                    <a:pt x="51" y="86"/>
                  </a:lnTo>
                  <a:lnTo>
                    <a:pt x="56" y="83"/>
                  </a:lnTo>
                  <a:lnTo>
                    <a:pt x="56" y="83"/>
                  </a:lnTo>
                  <a:lnTo>
                    <a:pt x="59" y="79"/>
                  </a:lnTo>
                  <a:lnTo>
                    <a:pt x="61" y="75"/>
                  </a:lnTo>
                  <a:lnTo>
                    <a:pt x="61" y="75"/>
                  </a:lnTo>
                  <a:lnTo>
                    <a:pt x="60" y="71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48" y="61"/>
                  </a:lnTo>
                  <a:lnTo>
                    <a:pt x="48" y="61"/>
                  </a:lnTo>
                  <a:lnTo>
                    <a:pt x="41" y="60"/>
                  </a:lnTo>
                  <a:lnTo>
                    <a:pt x="41" y="60"/>
                  </a:lnTo>
                  <a:lnTo>
                    <a:pt x="26" y="59"/>
                  </a:lnTo>
                  <a:lnTo>
                    <a:pt x="26" y="59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4" y="19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2"/>
                  </a:lnTo>
                  <a:lnTo>
                    <a:pt x="41" y="13"/>
                  </a:lnTo>
                  <a:lnTo>
                    <a:pt x="41" y="13"/>
                  </a:lnTo>
                  <a:lnTo>
                    <a:pt x="41" y="15"/>
                  </a:lnTo>
                  <a:lnTo>
                    <a:pt x="41" y="15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9" y="37"/>
                  </a:lnTo>
                  <a:lnTo>
                    <a:pt x="19" y="37"/>
                  </a:lnTo>
                  <a:lnTo>
                    <a:pt x="21" y="40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9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51" y="45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66" y="49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72" y="55"/>
                  </a:lnTo>
                  <a:lnTo>
                    <a:pt x="75" y="59"/>
                  </a:lnTo>
                  <a:lnTo>
                    <a:pt x="75" y="59"/>
                  </a:lnTo>
                  <a:lnTo>
                    <a:pt x="77" y="64"/>
                  </a:lnTo>
                  <a:lnTo>
                    <a:pt x="78" y="69"/>
                  </a:lnTo>
                  <a:lnTo>
                    <a:pt x="78" y="69"/>
                  </a:lnTo>
                  <a:lnTo>
                    <a:pt x="78" y="75"/>
                  </a:lnTo>
                  <a:lnTo>
                    <a:pt x="77" y="80"/>
                  </a:lnTo>
                  <a:lnTo>
                    <a:pt x="77" y="80"/>
                  </a:lnTo>
                  <a:close/>
                </a:path>
              </a:pathLst>
            </a:custGeom>
            <a:solidFill>
              <a:srgbClr val="187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>
              <a:off x="5384800" y="2595563"/>
              <a:ext cx="163512" cy="169862"/>
            </a:xfrm>
            <a:custGeom>
              <a:avLst/>
              <a:gdLst>
                <a:gd name="T0" fmla="*/ 44 w 103"/>
                <a:gd name="T1" fmla="*/ 107 h 107"/>
                <a:gd name="T2" fmla="*/ 39 w 103"/>
                <a:gd name="T3" fmla="*/ 104 h 107"/>
                <a:gd name="T4" fmla="*/ 32 w 103"/>
                <a:gd name="T5" fmla="*/ 101 h 107"/>
                <a:gd name="T6" fmla="*/ 25 w 103"/>
                <a:gd name="T7" fmla="*/ 96 h 107"/>
                <a:gd name="T8" fmla="*/ 19 w 103"/>
                <a:gd name="T9" fmla="*/ 91 h 107"/>
                <a:gd name="T10" fmla="*/ 6 w 103"/>
                <a:gd name="T11" fmla="*/ 76 h 107"/>
                <a:gd name="T12" fmla="*/ 2 w 103"/>
                <a:gd name="T13" fmla="*/ 67 h 107"/>
                <a:gd name="T14" fmla="*/ 0 w 103"/>
                <a:gd name="T15" fmla="*/ 58 h 107"/>
                <a:gd name="T16" fmla="*/ 2 w 103"/>
                <a:gd name="T17" fmla="*/ 38 h 107"/>
                <a:gd name="T18" fmla="*/ 6 w 103"/>
                <a:gd name="T19" fmla="*/ 29 h 107"/>
                <a:gd name="T20" fmla="*/ 13 w 103"/>
                <a:gd name="T21" fmla="*/ 19 h 107"/>
                <a:gd name="T22" fmla="*/ 29 w 103"/>
                <a:gd name="T23" fmla="*/ 6 h 107"/>
                <a:gd name="T24" fmla="*/ 38 w 103"/>
                <a:gd name="T25" fmla="*/ 2 h 107"/>
                <a:gd name="T26" fmla="*/ 47 w 103"/>
                <a:gd name="T27" fmla="*/ 0 h 107"/>
                <a:gd name="T28" fmla="*/ 66 w 103"/>
                <a:gd name="T29" fmla="*/ 2 h 107"/>
                <a:gd name="T30" fmla="*/ 75 w 103"/>
                <a:gd name="T31" fmla="*/ 6 h 107"/>
                <a:gd name="T32" fmla="*/ 84 w 103"/>
                <a:gd name="T33" fmla="*/ 12 h 107"/>
                <a:gd name="T34" fmla="*/ 94 w 103"/>
                <a:gd name="T35" fmla="*/ 22 h 107"/>
                <a:gd name="T36" fmla="*/ 102 w 103"/>
                <a:gd name="T37" fmla="*/ 32 h 107"/>
                <a:gd name="T38" fmla="*/ 103 w 103"/>
                <a:gd name="T39" fmla="*/ 34 h 107"/>
                <a:gd name="T40" fmla="*/ 93 w 103"/>
                <a:gd name="T41" fmla="*/ 44 h 107"/>
                <a:gd name="T42" fmla="*/ 92 w 103"/>
                <a:gd name="T43" fmla="*/ 45 h 107"/>
                <a:gd name="T44" fmla="*/ 91 w 103"/>
                <a:gd name="T45" fmla="*/ 45 h 107"/>
                <a:gd name="T46" fmla="*/ 89 w 103"/>
                <a:gd name="T47" fmla="*/ 41 h 107"/>
                <a:gd name="T48" fmla="*/ 82 w 103"/>
                <a:gd name="T49" fmla="*/ 32 h 107"/>
                <a:gd name="T50" fmla="*/ 74 w 103"/>
                <a:gd name="T51" fmla="*/ 24 h 107"/>
                <a:gd name="T52" fmla="*/ 62 w 103"/>
                <a:gd name="T53" fmla="*/ 18 h 107"/>
                <a:gd name="T54" fmla="*/ 56 w 103"/>
                <a:gd name="T55" fmla="*/ 17 h 107"/>
                <a:gd name="T56" fmla="*/ 50 w 103"/>
                <a:gd name="T57" fmla="*/ 17 h 107"/>
                <a:gd name="T58" fmla="*/ 38 w 103"/>
                <a:gd name="T59" fmla="*/ 21 h 107"/>
                <a:gd name="T60" fmla="*/ 32 w 103"/>
                <a:gd name="T61" fmla="*/ 25 h 107"/>
                <a:gd name="T62" fmla="*/ 27 w 103"/>
                <a:gd name="T63" fmla="*/ 31 h 107"/>
                <a:gd name="T64" fmla="*/ 19 w 103"/>
                <a:gd name="T65" fmla="*/ 45 h 107"/>
                <a:gd name="T66" fmla="*/ 18 w 103"/>
                <a:gd name="T67" fmla="*/ 51 h 107"/>
                <a:gd name="T68" fmla="*/ 17 w 103"/>
                <a:gd name="T69" fmla="*/ 57 h 107"/>
                <a:gd name="T70" fmla="*/ 21 w 103"/>
                <a:gd name="T71" fmla="*/ 69 h 107"/>
                <a:gd name="T72" fmla="*/ 24 w 103"/>
                <a:gd name="T73" fmla="*/ 75 h 107"/>
                <a:gd name="T74" fmla="*/ 29 w 103"/>
                <a:gd name="T75" fmla="*/ 79 h 107"/>
                <a:gd name="T76" fmla="*/ 36 w 103"/>
                <a:gd name="T77" fmla="*/ 85 h 107"/>
                <a:gd name="T78" fmla="*/ 56 w 103"/>
                <a:gd name="T79" fmla="*/ 69 h 107"/>
                <a:gd name="T80" fmla="*/ 41 w 103"/>
                <a:gd name="T81" fmla="*/ 57 h 107"/>
                <a:gd name="T82" fmla="*/ 41 w 103"/>
                <a:gd name="T83" fmla="*/ 53 h 107"/>
                <a:gd name="T84" fmla="*/ 48 w 103"/>
                <a:gd name="T85" fmla="*/ 45 h 107"/>
                <a:gd name="T86" fmla="*/ 51 w 103"/>
                <a:gd name="T87" fmla="*/ 45 h 107"/>
                <a:gd name="T88" fmla="*/ 77 w 103"/>
                <a:gd name="T89" fmla="*/ 66 h 107"/>
                <a:gd name="T90" fmla="*/ 79 w 103"/>
                <a:gd name="T91" fmla="*/ 69 h 107"/>
                <a:gd name="T92" fmla="*/ 77 w 103"/>
                <a:gd name="T93" fmla="*/ 72 h 107"/>
                <a:gd name="T94" fmla="*/ 50 w 103"/>
                <a:gd name="T95" fmla="*/ 104 h 107"/>
                <a:gd name="T96" fmla="*/ 47 w 103"/>
                <a:gd name="T97" fmla="*/ 106 h 107"/>
                <a:gd name="T98" fmla="*/ 44 w 103"/>
                <a:gd name="T9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3" h="107">
                  <a:moveTo>
                    <a:pt x="44" y="107"/>
                  </a:moveTo>
                  <a:lnTo>
                    <a:pt x="44" y="107"/>
                  </a:lnTo>
                  <a:lnTo>
                    <a:pt x="39" y="104"/>
                  </a:lnTo>
                  <a:lnTo>
                    <a:pt x="39" y="104"/>
                  </a:lnTo>
                  <a:lnTo>
                    <a:pt x="32" y="101"/>
                  </a:lnTo>
                  <a:lnTo>
                    <a:pt x="32" y="101"/>
                  </a:lnTo>
                  <a:lnTo>
                    <a:pt x="25" y="96"/>
                  </a:lnTo>
                  <a:lnTo>
                    <a:pt x="25" y="96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1" y="8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67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4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2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3" y="34"/>
                  </a:lnTo>
                  <a:lnTo>
                    <a:pt x="103" y="34"/>
                  </a:lnTo>
                  <a:lnTo>
                    <a:pt x="102" y="35"/>
                  </a:lnTo>
                  <a:lnTo>
                    <a:pt x="93" y="44"/>
                  </a:lnTo>
                  <a:lnTo>
                    <a:pt x="93" y="44"/>
                  </a:lnTo>
                  <a:lnTo>
                    <a:pt x="92" y="45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9" y="41"/>
                  </a:lnTo>
                  <a:lnTo>
                    <a:pt x="89" y="41"/>
                  </a:lnTo>
                  <a:lnTo>
                    <a:pt x="82" y="32"/>
                  </a:lnTo>
                  <a:lnTo>
                    <a:pt x="82" y="3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8" y="20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6" y="17"/>
                  </a:lnTo>
                  <a:lnTo>
                    <a:pt x="50" y="17"/>
                  </a:lnTo>
                  <a:lnTo>
                    <a:pt x="50" y="17"/>
                  </a:lnTo>
                  <a:lnTo>
                    <a:pt x="44" y="19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2" y="2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5"/>
                  </a:lnTo>
                  <a:lnTo>
                    <a:pt x="19" y="45"/>
                  </a:lnTo>
                  <a:lnTo>
                    <a:pt x="18" y="51"/>
                  </a:lnTo>
                  <a:lnTo>
                    <a:pt x="17" y="57"/>
                  </a:lnTo>
                  <a:lnTo>
                    <a:pt x="17" y="57"/>
                  </a:lnTo>
                  <a:lnTo>
                    <a:pt x="18" y="64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24" y="75"/>
                  </a:lnTo>
                  <a:lnTo>
                    <a:pt x="29" y="79"/>
                  </a:lnTo>
                  <a:lnTo>
                    <a:pt x="29" y="79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41" y="88"/>
                  </a:lnTo>
                  <a:lnTo>
                    <a:pt x="56" y="69"/>
                  </a:lnTo>
                  <a:lnTo>
                    <a:pt x="41" y="57"/>
                  </a:lnTo>
                  <a:lnTo>
                    <a:pt x="41" y="57"/>
                  </a:lnTo>
                  <a:lnTo>
                    <a:pt x="40" y="55"/>
                  </a:lnTo>
                  <a:lnTo>
                    <a:pt x="41" y="53"/>
                  </a:lnTo>
                  <a:lnTo>
                    <a:pt x="48" y="45"/>
                  </a:lnTo>
                  <a:lnTo>
                    <a:pt x="48" y="45"/>
                  </a:lnTo>
                  <a:lnTo>
                    <a:pt x="49" y="44"/>
                  </a:lnTo>
                  <a:lnTo>
                    <a:pt x="51" y="45"/>
                  </a:lnTo>
                  <a:lnTo>
                    <a:pt x="77" y="66"/>
                  </a:lnTo>
                  <a:lnTo>
                    <a:pt x="77" y="66"/>
                  </a:lnTo>
                  <a:lnTo>
                    <a:pt x="78" y="67"/>
                  </a:lnTo>
                  <a:lnTo>
                    <a:pt x="79" y="69"/>
                  </a:lnTo>
                  <a:lnTo>
                    <a:pt x="79" y="69"/>
                  </a:lnTo>
                  <a:lnTo>
                    <a:pt x="77" y="72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44" y="107"/>
                  </a:lnTo>
                  <a:lnTo>
                    <a:pt x="44" y="107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>
              <a:off x="5481638" y="2687638"/>
              <a:ext cx="128587" cy="165100"/>
            </a:xfrm>
            <a:custGeom>
              <a:avLst/>
              <a:gdLst>
                <a:gd name="T0" fmla="*/ 1 w 81"/>
                <a:gd name="T1" fmla="*/ 70 h 104"/>
                <a:gd name="T2" fmla="*/ 1 w 81"/>
                <a:gd name="T3" fmla="*/ 70 h 104"/>
                <a:gd name="T4" fmla="*/ 0 w 81"/>
                <a:gd name="T5" fmla="*/ 68 h 104"/>
                <a:gd name="T6" fmla="*/ 1 w 81"/>
                <a:gd name="T7" fmla="*/ 66 h 104"/>
                <a:gd name="T8" fmla="*/ 68 w 81"/>
                <a:gd name="T9" fmla="*/ 1 h 104"/>
                <a:gd name="T10" fmla="*/ 68 w 81"/>
                <a:gd name="T11" fmla="*/ 1 h 104"/>
                <a:gd name="T12" fmla="*/ 70 w 81"/>
                <a:gd name="T13" fmla="*/ 0 h 104"/>
                <a:gd name="T14" fmla="*/ 70 w 81"/>
                <a:gd name="T15" fmla="*/ 0 h 104"/>
                <a:gd name="T16" fmla="*/ 71 w 81"/>
                <a:gd name="T17" fmla="*/ 1 h 104"/>
                <a:gd name="T18" fmla="*/ 80 w 81"/>
                <a:gd name="T19" fmla="*/ 10 h 104"/>
                <a:gd name="T20" fmla="*/ 80 w 81"/>
                <a:gd name="T21" fmla="*/ 10 h 104"/>
                <a:gd name="T22" fmla="*/ 81 w 81"/>
                <a:gd name="T23" fmla="*/ 12 h 104"/>
                <a:gd name="T24" fmla="*/ 81 w 81"/>
                <a:gd name="T25" fmla="*/ 12 h 104"/>
                <a:gd name="T26" fmla="*/ 80 w 81"/>
                <a:gd name="T27" fmla="*/ 13 h 104"/>
                <a:gd name="T28" fmla="*/ 22 w 81"/>
                <a:gd name="T29" fmla="*/ 69 h 104"/>
                <a:gd name="T30" fmla="*/ 44 w 81"/>
                <a:gd name="T31" fmla="*/ 92 h 104"/>
                <a:gd name="T32" fmla="*/ 44 w 81"/>
                <a:gd name="T33" fmla="*/ 92 h 104"/>
                <a:gd name="T34" fmla="*/ 45 w 81"/>
                <a:gd name="T35" fmla="*/ 93 h 104"/>
                <a:gd name="T36" fmla="*/ 45 w 81"/>
                <a:gd name="T37" fmla="*/ 93 h 104"/>
                <a:gd name="T38" fmla="*/ 44 w 81"/>
                <a:gd name="T39" fmla="*/ 95 h 104"/>
                <a:gd name="T40" fmla="*/ 36 w 81"/>
                <a:gd name="T41" fmla="*/ 103 h 104"/>
                <a:gd name="T42" fmla="*/ 36 w 81"/>
                <a:gd name="T43" fmla="*/ 103 h 104"/>
                <a:gd name="T44" fmla="*/ 34 w 81"/>
                <a:gd name="T45" fmla="*/ 104 h 104"/>
                <a:gd name="T46" fmla="*/ 34 w 81"/>
                <a:gd name="T47" fmla="*/ 104 h 104"/>
                <a:gd name="T48" fmla="*/ 33 w 81"/>
                <a:gd name="T49" fmla="*/ 103 h 104"/>
                <a:gd name="T50" fmla="*/ 1 w 81"/>
                <a:gd name="T51" fmla="*/ 7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104">
                  <a:moveTo>
                    <a:pt x="1" y="70"/>
                  </a:moveTo>
                  <a:lnTo>
                    <a:pt x="1" y="70"/>
                  </a:lnTo>
                  <a:lnTo>
                    <a:pt x="0" y="68"/>
                  </a:lnTo>
                  <a:lnTo>
                    <a:pt x="1" y="66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1" y="1"/>
                  </a:lnTo>
                  <a:lnTo>
                    <a:pt x="80" y="10"/>
                  </a:lnTo>
                  <a:lnTo>
                    <a:pt x="80" y="10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80" y="13"/>
                  </a:lnTo>
                  <a:lnTo>
                    <a:pt x="22" y="69"/>
                  </a:lnTo>
                  <a:lnTo>
                    <a:pt x="44" y="92"/>
                  </a:lnTo>
                  <a:lnTo>
                    <a:pt x="44" y="92"/>
                  </a:lnTo>
                  <a:lnTo>
                    <a:pt x="45" y="93"/>
                  </a:lnTo>
                  <a:lnTo>
                    <a:pt x="45" y="93"/>
                  </a:lnTo>
                  <a:lnTo>
                    <a:pt x="44" y="95"/>
                  </a:lnTo>
                  <a:lnTo>
                    <a:pt x="36" y="103"/>
                  </a:lnTo>
                  <a:lnTo>
                    <a:pt x="36" y="103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3" y="103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" name="Freeform 79"/>
            <p:cNvSpPr>
              <a:spLocks noEditPoints="1"/>
            </p:cNvSpPr>
            <p:nvPr/>
          </p:nvSpPr>
          <p:spPr bwMode="auto">
            <a:xfrm>
              <a:off x="5568950" y="2790825"/>
              <a:ext cx="160337" cy="155575"/>
            </a:xfrm>
            <a:custGeom>
              <a:avLst/>
              <a:gdLst>
                <a:gd name="T0" fmla="*/ 43 w 101"/>
                <a:gd name="T1" fmla="*/ 98 h 98"/>
                <a:gd name="T2" fmla="*/ 25 w 101"/>
                <a:gd name="T3" fmla="*/ 94 h 98"/>
                <a:gd name="T4" fmla="*/ 17 w 101"/>
                <a:gd name="T5" fmla="*/ 88 h 98"/>
                <a:gd name="T6" fmla="*/ 10 w 101"/>
                <a:gd name="T7" fmla="*/ 80 h 98"/>
                <a:gd name="T8" fmla="*/ 2 w 101"/>
                <a:gd name="T9" fmla="*/ 67 h 98"/>
                <a:gd name="T10" fmla="*/ 1 w 101"/>
                <a:gd name="T11" fmla="*/ 62 h 98"/>
                <a:gd name="T12" fmla="*/ 1 w 101"/>
                <a:gd name="T13" fmla="*/ 44 h 98"/>
                <a:gd name="T14" fmla="*/ 4 w 101"/>
                <a:gd name="T15" fmla="*/ 36 h 98"/>
                <a:gd name="T16" fmla="*/ 9 w 101"/>
                <a:gd name="T17" fmla="*/ 28 h 98"/>
                <a:gd name="T18" fmla="*/ 23 w 101"/>
                <a:gd name="T19" fmla="*/ 14 h 98"/>
                <a:gd name="T20" fmla="*/ 32 w 101"/>
                <a:gd name="T21" fmla="*/ 8 h 98"/>
                <a:gd name="T22" fmla="*/ 41 w 101"/>
                <a:gd name="T23" fmla="*/ 4 h 98"/>
                <a:gd name="T24" fmla="*/ 59 w 101"/>
                <a:gd name="T25" fmla="*/ 0 h 98"/>
                <a:gd name="T26" fmla="*/ 67 w 101"/>
                <a:gd name="T27" fmla="*/ 1 h 98"/>
                <a:gd name="T28" fmla="*/ 76 w 101"/>
                <a:gd name="T29" fmla="*/ 3 h 98"/>
                <a:gd name="T30" fmla="*/ 84 w 101"/>
                <a:gd name="T31" fmla="*/ 8 h 98"/>
                <a:gd name="T32" fmla="*/ 92 w 101"/>
                <a:gd name="T33" fmla="*/ 16 h 98"/>
                <a:gd name="T34" fmla="*/ 99 w 101"/>
                <a:gd name="T35" fmla="*/ 30 h 98"/>
                <a:gd name="T36" fmla="*/ 100 w 101"/>
                <a:gd name="T37" fmla="*/ 34 h 98"/>
                <a:gd name="T38" fmla="*/ 100 w 101"/>
                <a:gd name="T39" fmla="*/ 52 h 98"/>
                <a:gd name="T40" fmla="*/ 97 w 101"/>
                <a:gd name="T41" fmla="*/ 60 h 98"/>
                <a:gd name="T42" fmla="*/ 92 w 101"/>
                <a:gd name="T43" fmla="*/ 68 h 98"/>
                <a:gd name="T44" fmla="*/ 79 w 101"/>
                <a:gd name="T45" fmla="*/ 83 h 98"/>
                <a:gd name="T46" fmla="*/ 70 w 101"/>
                <a:gd name="T47" fmla="*/ 89 h 98"/>
                <a:gd name="T48" fmla="*/ 61 w 101"/>
                <a:gd name="T49" fmla="*/ 94 h 98"/>
                <a:gd name="T50" fmla="*/ 43 w 101"/>
                <a:gd name="T51" fmla="*/ 98 h 98"/>
                <a:gd name="T52" fmla="*/ 79 w 101"/>
                <a:gd name="T53" fmla="*/ 26 h 98"/>
                <a:gd name="T54" fmla="*/ 75 w 101"/>
                <a:gd name="T55" fmla="*/ 22 h 98"/>
                <a:gd name="T56" fmla="*/ 70 w 101"/>
                <a:gd name="T57" fmla="*/ 19 h 98"/>
                <a:gd name="T58" fmla="*/ 58 w 101"/>
                <a:gd name="T59" fmla="*/ 18 h 98"/>
                <a:gd name="T60" fmla="*/ 52 w 101"/>
                <a:gd name="T61" fmla="*/ 19 h 98"/>
                <a:gd name="T62" fmla="*/ 47 w 101"/>
                <a:gd name="T63" fmla="*/ 21 h 98"/>
                <a:gd name="T64" fmla="*/ 35 w 101"/>
                <a:gd name="T65" fmla="*/ 28 h 98"/>
                <a:gd name="T66" fmla="*/ 31 w 101"/>
                <a:gd name="T67" fmla="*/ 33 h 98"/>
                <a:gd name="T68" fmla="*/ 25 w 101"/>
                <a:gd name="T69" fmla="*/ 37 h 98"/>
                <a:gd name="T70" fmla="*/ 19 w 101"/>
                <a:gd name="T71" fmla="*/ 48 h 98"/>
                <a:gd name="T72" fmla="*/ 18 w 101"/>
                <a:gd name="T73" fmla="*/ 54 h 98"/>
                <a:gd name="T74" fmla="*/ 18 w 101"/>
                <a:gd name="T75" fmla="*/ 59 h 98"/>
                <a:gd name="T76" fmla="*/ 23 w 101"/>
                <a:gd name="T77" fmla="*/ 70 h 98"/>
                <a:gd name="T78" fmla="*/ 27 w 101"/>
                <a:gd name="T79" fmla="*/ 75 h 98"/>
                <a:gd name="T80" fmla="*/ 33 w 101"/>
                <a:gd name="T81" fmla="*/ 77 h 98"/>
                <a:gd name="T82" fmla="*/ 44 w 101"/>
                <a:gd name="T83" fmla="*/ 78 h 98"/>
                <a:gd name="T84" fmla="*/ 50 w 101"/>
                <a:gd name="T85" fmla="*/ 77 h 98"/>
                <a:gd name="T86" fmla="*/ 56 w 101"/>
                <a:gd name="T87" fmla="*/ 75 h 98"/>
                <a:gd name="T88" fmla="*/ 67 w 101"/>
                <a:gd name="T89" fmla="*/ 68 h 98"/>
                <a:gd name="T90" fmla="*/ 72 w 101"/>
                <a:gd name="T91" fmla="*/ 64 h 98"/>
                <a:gd name="T92" fmla="*/ 76 w 101"/>
                <a:gd name="T93" fmla="*/ 59 h 98"/>
                <a:gd name="T94" fmla="*/ 82 w 101"/>
                <a:gd name="T95" fmla="*/ 48 h 98"/>
                <a:gd name="T96" fmla="*/ 84 w 101"/>
                <a:gd name="T97" fmla="*/ 43 h 98"/>
                <a:gd name="T98" fmla="*/ 84 w 101"/>
                <a:gd name="T99" fmla="*/ 37 h 98"/>
                <a:gd name="T100" fmla="*/ 79 w 101"/>
                <a:gd name="T101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" h="98">
                  <a:moveTo>
                    <a:pt x="43" y="98"/>
                  </a:moveTo>
                  <a:lnTo>
                    <a:pt x="43" y="98"/>
                  </a:lnTo>
                  <a:lnTo>
                    <a:pt x="34" y="97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17" y="88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4" y="71"/>
                  </a:lnTo>
                  <a:lnTo>
                    <a:pt x="2" y="6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3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4" y="36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16" y="21"/>
                  </a:lnTo>
                  <a:lnTo>
                    <a:pt x="23" y="14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50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7" y="25"/>
                  </a:lnTo>
                  <a:lnTo>
                    <a:pt x="99" y="30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1" y="43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7" y="60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86" y="76"/>
                  </a:lnTo>
                  <a:lnTo>
                    <a:pt x="79" y="83"/>
                  </a:lnTo>
                  <a:lnTo>
                    <a:pt x="79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61" y="94"/>
                  </a:lnTo>
                  <a:lnTo>
                    <a:pt x="52" y="97"/>
                  </a:lnTo>
                  <a:lnTo>
                    <a:pt x="43" y="98"/>
                  </a:lnTo>
                  <a:lnTo>
                    <a:pt x="43" y="98"/>
                  </a:lnTo>
                  <a:close/>
                  <a:moveTo>
                    <a:pt x="79" y="26"/>
                  </a:moveTo>
                  <a:lnTo>
                    <a:pt x="79" y="26"/>
                  </a:lnTo>
                  <a:lnTo>
                    <a:pt x="75" y="22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4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2" y="19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31" y="33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2" y="43"/>
                  </a:lnTo>
                  <a:lnTo>
                    <a:pt x="19" y="48"/>
                  </a:lnTo>
                  <a:lnTo>
                    <a:pt x="19" y="48"/>
                  </a:lnTo>
                  <a:lnTo>
                    <a:pt x="18" y="54"/>
                  </a:lnTo>
                  <a:lnTo>
                    <a:pt x="18" y="59"/>
                  </a:lnTo>
                  <a:lnTo>
                    <a:pt x="18" y="59"/>
                  </a:lnTo>
                  <a:lnTo>
                    <a:pt x="19" y="65"/>
                  </a:lnTo>
                  <a:lnTo>
                    <a:pt x="23" y="70"/>
                  </a:lnTo>
                  <a:lnTo>
                    <a:pt x="23" y="70"/>
                  </a:lnTo>
                  <a:lnTo>
                    <a:pt x="27" y="75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9" y="79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7"/>
                  </a:lnTo>
                  <a:lnTo>
                    <a:pt x="56" y="75"/>
                  </a:lnTo>
                  <a:lnTo>
                    <a:pt x="56" y="75"/>
                  </a:lnTo>
                  <a:lnTo>
                    <a:pt x="62" y="72"/>
                  </a:lnTo>
                  <a:lnTo>
                    <a:pt x="67" y="68"/>
                  </a:lnTo>
                  <a:lnTo>
                    <a:pt x="67" y="68"/>
                  </a:lnTo>
                  <a:lnTo>
                    <a:pt x="72" y="64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80" y="54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4" y="43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82" y="31"/>
                  </a:lnTo>
                  <a:lnTo>
                    <a:pt x="79" y="26"/>
                  </a:lnTo>
                  <a:lnTo>
                    <a:pt x="79" y="26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" name="Freeform 80"/>
            <p:cNvSpPr>
              <a:spLocks noEditPoints="1"/>
            </p:cNvSpPr>
            <p:nvPr/>
          </p:nvSpPr>
          <p:spPr bwMode="auto">
            <a:xfrm>
              <a:off x="5646738" y="2908300"/>
              <a:ext cx="165100" cy="147637"/>
            </a:xfrm>
            <a:custGeom>
              <a:avLst/>
              <a:gdLst>
                <a:gd name="T0" fmla="*/ 1 w 104"/>
                <a:gd name="T1" fmla="*/ 56 h 93"/>
                <a:gd name="T2" fmla="*/ 0 w 104"/>
                <a:gd name="T3" fmla="*/ 54 h 93"/>
                <a:gd name="T4" fmla="*/ 81 w 104"/>
                <a:gd name="T5" fmla="*/ 1 h 93"/>
                <a:gd name="T6" fmla="*/ 83 w 104"/>
                <a:gd name="T7" fmla="*/ 0 h 93"/>
                <a:gd name="T8" fmla="*/ 85 w 104"/>
                <a:gd name="T9" fmla="*/ 2 h 93"/>
                <a:gd name="T10" fmla="*/ 97 w 104"/>
                <a:gd name="T11" fmla="*/ 22 h 93"/>
                <a:gd name="T12" fmla="*/ 102 w 104"/>
                <a:gd name="T13" fmla="*/ 34 h 93"/>
                <a:gd name="T14" fmla="*/ 104 w 104"/>
                <a:gd name="T15" fmla="*/ 40 h 93"/>
                <a:gd name="T16" fmla="*/ 104 w 104"/>
                <a:gd name="T17" fmla="*/ 45 h 93"/>
                <a:gd name="T18" fmla="*/ 100 w 104"/>
                <a:gd name="T19" fmla="*/ 55 h 93"/>
                <a:gd name="T20" fmla="*/ 97 w 104"/>
                <a:gd name="T21" fmla="*/ 59 h 93"/>
                <a:gd name="T22" fmla="*/ 92 w 104"/>
                <a:gd name="T23" fmla="*/ 63 h 93"/>
                <a:gd name="T24" fmla="*/ 86 w 104"/>
                <a:gd name="T25" fmla="*/ 65 h 93"/>
                <a:gd name="T26" fmla="*/ 79 w 104"/>
                <a:gd name="T27" fmla="*/ 66 h 93"/>
                <a:gd name="T28" fmla="*/ 73 w 104"/>
                <a:gd name="T29" fmla="*/ 65 h 93"/>
                <a:gd name="T30" fmla="*/ 66 w 104"/>
                <a:gd name="T31" fmla="*/ 62 h 93"/>
                <a:gd name="T32" fmla="*/ 67 w 104"/>
                <a:gd name="T33" fmla="*/ 70 h 93"/>
                <a:gd name="T34" fmla="*/ 65 w 104"/>
                <a:gd name="T35" fmla="*/ 77 h 93"/>
                <a:gd name="T36" fmla="*/ 62 w 104"/>
                <a:gd name="T37" fmla="*/ 83 h 93"/>
                <a:gd name="T38" fmla="*/ 57 w 104"/>
                <a:gd name="T39" fmla="*/ 88 h 93"/>
                <a:gd name="T40" fmla="*/ 45 w 104"/>
                <a:gd name="T41" fmla="*/ 93 h 93"/>
                <a:gd name="T42" fmla="*/ 33 w 104"/>
                <a:gd name="T43" fmla="*/ 92 h 93"/>
                <a:gd name="T44" fmla="*/ 27 w 104"/>
                <a:gd name="T45" fmla="*/ 89 h 93"/>
                <a:gd name="T46" fmla="*/ 17 w 104"/>
                <a:gd name="T47" fmla="*/ 79 h 93"/>
                <a:gd name="T48" fmla="*/ 1 w 104"/>
                <a:gd name="T49" fmla="*/ 56 h 93"/>
                <a:gd name="T50" fmla="*/ 22 w 104"/>
                <a:gd name="T51" fmla="*/ 60 h 93"/>
                <a:gd name="T52" fmla="*/ 25 w 104"/>
                <a:gd name="T53" fmla="*/ 64 h 93"/>
                <a:gd name="T54" fmla="*/ 31 w 104"/>
                <a:gd name="T55" fmla="*/ 72 h 93"/>
                <a:gd name="T56" fmla="*/ 34 w 104"/>
                <a:gd name="T57" fmla="*/ 74 h 93"/>
                <a:gd name="T58" fmla="*/ 36 w 104"/>
                <a:gd name="T59" fmla="*/ 75 h 93"/>
                <a:gd name="T60" fmla="*/ 42 w 104"/>
                <a:gd name="T61" fmla="*/ 75 h 93"/>
                <a:gd name="T62" fmla="*/ 47 w 104"/>
                <a:gd name="T63" fmla="*/ 73 h 93"/>
                <a:gd name="T64" fmla="*/ 52 w 104"/>
                <a:gd name="T65" fmla="*/ 69 h 93"/>
                <a:gd name="T66" fmla="*/ 53 w 104"/>
                <a:gd name="T67" fmla="*/ 67 h 93"/>
                <a:gd name="T68" fmla="*/ 54 w 104"/>
                <a:gd name="T69" fmla="*/ 64 h 93"/>
                <a:gd name="T70" fmla="*/ 53 w 104"/>
                <a:gd name="T71" fmla="*/ 57 h 93"/>
                <a:gd name="T72" fmla="*/ 51 w 104"/>
                <a:gd name="T73" fmla="*/ 53 h 93"/>
                <a:gd name="T74" fmla="*/ 46 w 104"/>
                <a:gd name="T75" fmla="*/ 45 h 93"/>
                <a:gd name="T76" fmla="*/ 59 w 104"/>
                <a:gd name="T77" fmla="*/ 37 h 93"/>
                <a:gd name="T78" fmla="*/ 62 w 104"/>
                <a:gd name="T79" fmla="*/ 42 h 93"/>
                <a:gd name="T80" fmla="*/ 67 w 104"/>
                <a:gd name="T81" fmla="*/ 48 h 93"/>
                <a:gd name="T82" fmla="*/ 69 w 104"/>
                <a:gd name="T83" fmla="*/ 50 h 93"/>
                <a:gd name="T84" fmla="*/ 72 w 104"/>
                <a:gd name="T85" fmla="*/ 51 h 93"/>
                <a:gd name="T86" fmla="*/ 77 w 104"/>
                <a:gd name="T87" fmla="*/ 51 h 93"/>
                <a:gd name="T88" fmla="*/ 81 w 104"/>
                <a:gd name="T89" fmla="*/ 48 h 93"/>
                <a:gd name="T90" fmla="*/ 85 w 104"/>
                <a:gd name="T91" fmla="*/ 45 h 93"/>
                <a:gd name="T92" fmla="*/ 87 w 104"/>
                <a:gd name="T93" fmla="*/ 42 h 93"/>
                <a:gd name="T94" fmla="*/ 86 w 104"/>
                <a:gd name="T95" fmla="*/ 37 h 93"/>
                <a:gd name="T96" fmla="*/ 84 w 104"/>
                <a:gd name="T97" fmla="*/ 3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93">
                  <a:moveTo>
                    <a:pt x="1" y="56"/>
                  </a:moveTo>
                  <a:lnTo>
                    <a:pt x="1" y="5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5" y="2"/>
                  </a:lnTo>
                  <a:lnTo>
                    <a:pt x="97" y="22"/>
                  </a:lnTo>
                  <a:lnTo>
                    <a:pt x="97" y="22"/>
                  </a:lnTo>
                  <a:lnTo>
                    <a:pt x="100" y="28"/>
                  </a:lnTo>
                  <a:lnTo>
                    <a:pt x="102" y="34"/>
                  </a:lnTo>
                  <a:lnTo>
                    <a:pt x="102" y="34"/>
                  </a:lnTo>
                  <a:lnTo>
                    <a:pt x="104" y="40"/>
                  </a:lnTo>
                  <a:lnTo>
                    <a:pt x="104" y="45"/>
                  </a:lnTo>
                  <a:lnTo>
                    <a:pt x="104" y="45"/>
                  </a:lnTo>
                  <a:lnTo>
                    <a:pt x="103" y="50"/>
                  </a:lnTo>
                  <a:lnTo>
                    <a:pt x="100" y="55"/>
                  </a:lnTo>
                  <a:lnTo>
                    <a:pt x="100" y="55"/>
                  </a:lnTo>
                  <a:lnTo>
                    <a:pt x="97" y="59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86" y="65"/>
                  </a:lnTo>
                  <a:lnTo>
                    <a:pt x="86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3" y="65"/>
                  </a:lnTo>
                  <a:lnTo>
                    <a:pt x="73" y="65"/>
                  </a:lnTo>
                  <a:lnTo>
                    <a:pt x="66" y="62"/>
                  </a:lnTo>
                  <a:lnTo>
                    <a:pt x="66" y="62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5" y="77"/>
                  </a:lnTo>
                  <a:lnTo>
                    <a:pt x="65" y="77"/>
                  </a:lnTo>
                  <a:lnTo>
                    <a:pt x="62" y="83"/>
                  </a:lnTo>
                  <a:lnTo>
                    <a:pt x="62" y="83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1" y="91"/>
                  </a:lnTo>
                  <a:lnTo>
                    <a:pt x="45" y="93"/>
                  </a:lnTo>
                  <a:lnTo>
                    <a:pt x="39" y="93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7" y="89"/>
                  </a:lnTo>
                  <a:lnTo>
                    <a:pt x="22" y="85"/>
                  </a:lnTo>
                  <a:lnTo>
                    <a:pt x="17" y="79"/>
                  </a:lnTo>
                  <a:lnTo>
                    <a:pt x="12" y="72"/>
                  </a:lnTo>
                  <a:lnTo>
                    <a:pt x="1" y="56"/>
                  </a:lnTo>
                  <a:close/>
                  <a:moveTo>
                    <a:pt x="46" y="45"/>
                  </a:moveTo>
                  <a:lnTo>
                    <a:pt x="22" y="60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28" y="69"/>
                  </a:lnTo>
                  <a:lnTo>
                    <a:pt x="31" y="72"/>
                  </a:lnTo>
                  <a:lnTo>
                    <a:pt x="31" y="72"/>
                  </a:lnTo>
                  <a:lnTo>
                    <a:pt x="34" y="74"/>
                  </a:lnTo>
                  <a:lnTo>
                    <a:pt x="36" y="75"/>
                  </a:lnTo>
                  <a:lnTo>
                    <a:pt x="36" y="75"/>
                  </a:lnTo>
                  <a:lnTo>
                    <a:pt x="39" y="76"/>
                  </a:lnTo>
                  <a:lnTo>
                    <a:pt x="42" y="75"/>
                  </a:lnTo>
                  <a:lnTo>
                    <a:pt x="42" y="75"/>
                  </a:lnTo>
                  <a:lnTo>
                    <a:pt x="47" y="73"/>
                  </a:lnTo>
                  <a:lnTo>
                    <a:pt x="47" y="73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3" y="67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1"/>
                  </a:lnTo>
                  <a:lnTo>
                    <a:pt x="53" y="57"/>
                  </a:lnTo>
                  <a:lnTo>
                    <a:pt x="53" y="57"/>
                  </a:lnTo>
                  <a:lnTo>
                    <a:pt x="51" y="53"/>
                  </a:lnTo>
                  <a:lnTo>
                    <a:pt x="48" y="48"/>
                  </a:lnTo>
                  <a:lnTo>
                    <a:pt x="46" y="45"/>
                  </a:lnTo>
                  <a:close/>
                  <a:moveTo>
                    <a:pt x="80" y="24"/>
                  </a:moveTo>
                  <a:lnTo>
                    <a:pt x="59" y="37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4" y="45"/>
                  </a:lnTo>
                  <a:lnTo>
                    <a:pt x="67" y="48"/>
                  </a:lnTo>
                  <a:lnTo>
                    <a:pt x="67" y="48"/>
                  </a:lnTo>
                  <a:lnTo>
                    <a:pt x="69" y="50"/>
                  </a:lnTo>
                  <a:lnTo>
                    <a:pt x="72" y="51"/>
                  </a:lnTo>
                  <a:lnTo>
                    <a:pt x="72" y="51"/>
                  </a:lnTo>
                  <a:lnTo>
                    <a:pt x="74" y="51"/>
                  </a:lnTo>
                  <a:lnTo>
                    <a:pt x="77" y="51"/>
                  </a:lnTo>
                  <a:lnTo>
                    <a:pt x="77" y="51"/>
                  </a:lnTo>
                  <a:lnTo>
                    <a:pt x="81" y="48"/>
                  </a:lnTo>
                  <a:lnTo>
                    <a:pt x="81" y="48"/>
                  </a:lnTo>
                  <a:lnTo>
                    <a:pt x="85" y="45"/>
                  </a:lnTo>
                  <a:lnTo>
                    <a:pt x="85" y="45"/>
                  </a:lnTo>
                  <a:lnTo>
                    <a:pt x="87" y="42"/>
                  </a:lnTo>
                  <a:lnTo>
                    <a:pt x="87" y="42"/>
                  </a:lnTo>
                  <a:lnTo>
                    <a:pt x="86" y="37"/>
                  </a:lnTo>
                  <a:lnTo>
                    <a:pt x="86" y="37"/>
                  </a:lnTo>
                  <a:lnTo>
                    <a:pt x="84" y="30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" name="Freeform 81"/>
            <p:cNvSpPr>
              <a:spLocks noEditPoints="1"/>
            </p:cNvSpPr>
            <p:nvPr/>
          </p:nvSpPr>
          <p:spPr bwMode="auto">
            <a:xfrm>
              <a:off x="5705475" y="3068638"/>
              <a:ext cx="179387" cy="149225"/>
            </a:xfrm>
            <a:custGeom>
              <a:avLst/>
              <a:gdLst>
                <a:gd name="T0" fmla="*/ 34 w 113"/>
                <a:gd name="T1" fmla="*/ 81 h 94"/>
                <a:gd name="T2" fmla="*/ 34 w 113"/>
                <a:gd name="T3" fmla="*/ 81 h 94"/>
                <a:gd name="T4" fmla="*/ 33 w 113"/>
                <a:gd name="T5" fmla="*/ 79 h 94"/>
                <a:gd name="T6" fmla="*/ 33 w 113"/>
                <a:gd name="T7" fmla="*/ 79 h 94"/>
                <a:gd name="T8" fmla="*/ 34 w 113"/>
                <a:gd name="T9" fmla="*/ 77 h 94"/>
                <a:gd name="T10" fmla="*/ 50 w 113"/>
                <a:gd name="T11" fmla="*/ 59 h 94"/>
                <a:gd name="T12" fmla="*/ 32 w 113"/>
                <a:gd name="T13" fmla="*/ 23 h 94"/>
                <a:gd name="T14" fmla="*/ 9 w 113"/>
                <a:gd name="T15" fmla="*/ 25 h 94"/>
                <a:gd name="T16" fmla="*/ 9 w 113"/>
                <a:gd name="T17" fmla="*/ 25 h 94"/>
                <a:gd name="T18" fmla="*/ 7 w 113"/>
                <a:gd name="T19" fmla="*/ 25 h 94"/>
                <a:gd name="T20" fmla="*/ 7 w 113"/>
                <a:gd name="T21" fmla="*/ 25 h 94"/>
                <a:gd name="T22" fmla="*/ 6 w 113"/>
                <a:gd name="T23" fmla="*/ 23 h 94"/>
                <a:gd name="T24" fmla="*/ 0 w 113"/>
                <a:gd name="T25" fmla="*/ 12 h 94"/>
                <a:gd name="T26" fmla="*/ 0 w 113"/>
                <a:gd name="T27" fmla="*/ 12 h 94"/>
                <a:gd name="T28" fmla="*/ 0 w 113"/>
                <a:gd name="T29" fmla="*/ 9 h 94"/>
                <a:gd name="T30" fmla="*/ 0 w 113"/>
                <a:gd name="T31" fmla="*/ 9 h 94"/>
                <a:gd name="T32" fmla="*/ 0 w 113"/>
                <a:gd name="T33" fmla="*/ 8 h 94"/>
                <a:gd name="T34" fmla="*/ 2 w 113"/>
                <a:gd name="T35" fmla="*/ 8 h 94"/>
                <a:gd name="T36" fmla="*/ 102 w 113"/>
                <a:gd name="T37" fmla="*/ 0 h 94"/>
                <a:gd name="T38" fmla="*/ 102 w 113"/>
                <a:gd name="T39" fmla="*/ 0 h 94"/>
                <a:gd name="T40" fmla="*/ 104 w 113"/>
                <a:gd name="T41" fmla="*/ 1 h 94"/>
                <a:gd name="T42" fmla="*/ 106 w 113"/>
                <a:gd name="T43" fmla="*/ 2 h 94"/>
                <a:gd name="T44" fmla="*/ 112 w 113"/>
                <a:gd name="T45" fmla="*/ 13 h 94"/>
                <a:gd name="T46" fmla="*/ 112 w 113"/>
                <a:gd name="T47" fmla="*/ 13 h 94"/>
                <a:gd name="T48" fmla="*/ 113 w 113"/>
                <a:gd name="T49" fmla="*/ 15 h 94"/>
                <a:gd name="T50" fmla="*/ 113 w 113"/>
                <a:gd name="T51" fmla="*/ 15 h 94"/>
                <a:gd name="T52" fmla="*/ 112 w 113"/>
                <a:gd name="T53" fmla="*/ 17 h 94"/>
                <a:gd name="T54" fmla="*/ 43 w 113"/>
                <a:gd name="T55" fmla="*/ 93 h 94"/>
                <a:gd name="T56" fmla="*/ 43 w 113"/>
                <a:gd name="T57" fmla="*/ 93 h 94"/>
                <a:gd name="T58" fmla="*/ 42 w 113"/>
                <a:gd name="T59" fmla="*/ 94 h 94"/>
                <a:gd name="T60" fmla="*/ 41 w 113"/>
                <a:gd name="T61" fmla="*/ 94 h 94"/>
                <a:gd name="T62" fmla="*/ 41 w 113"/>
                <a:gd name="T63" fmla="*/ 94 h 94"/>
                <a:gd name="T64" fmla="*/ 39 w 113"/>
                <a:gd name="T65" fmla="*/ 92 h 94"/>
                <a:gd name="T66" fmla="*/ 34 w 113"/>
                <a:gd name="T67" fmla="*/ 81 h 94"/>
                <a:gd name="T68" fmla="*/ 49 w 113"/>
                <a:gd name="T69" fmla="*/ 21 h 94"/>
                <a:gd name="T70" fmla="*/ 61 w 113"/>
                <a:gd name="T71" fmla="*/ 46 h 94"/>
                <a:gd name="T72" fmla="*/ 88 w 113"/>
                <a:gd name="T73" fmla="*/ 18 h 94"/>
                <a:gd name="T74" fmla="*/ 49 w 113"/>
                <a:gd name="T75" fmla="*/ 2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94">
                  <a:moveTo>
                    <a:pt x="34" y="81"/>
                  </a:moveTo>
                  <a:lnTo>
                    <a:pt x="34" y="81"/>
                  </a:lnTo>
                  <a:lnTo>
                    <a:pt x="33" y="79"/>
                  </a:lnTo>
                  <a:lnTo>
                    <a:pt x="33" y="79"/>
                  </a:lnTo>
                  <a:lnTo>
                    <a:pt x="34" y="77"/>
                  </a:lnTo>
                  <a:lnTo>
                    <a:pt x="50" y="59"/>
                  </a:lnTo>
                  <a:lnTo>
                    <a:pt x="32" y="23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6" y="2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4" y="1"/>
                  </a:lnTo>
                  <a:lnTo>
                    <a:pt x="106" y="2"/>
                  </a:lnTo>
                  <a:lnTo>
                    <a:pt x="112" y="13"/>
                  </a:lnTo>
                  <a:lnTo>
                    <a:pt x="112" y="13"/>
                  </a:lnTo>
                  <a:lnTo>
                    <a:pt x="113" y="15"/>
                  </a:lnTo>
                  <a:lnTo>
                    <a:pt x="113" y="15"/>
                  </a:lnTo>
                  <a:lnTo>
                    <a:pt x="112" y="17"/>
                  </a:lnTo>
                  <a:lnTo>
                    <a:pt x="43" y="93"/>
                  </a:lnTo>
                  <a:lnTo>
                    <a:pt x="43" y="93"/>
                  </a:lnTo>
                  <a:lnTo>
                    <a:pt x="42" y="94"/>
                  </a:lnTo>
                  <a:lnTo>
                    <a:pt x="41" y="94"/>
                  </a:lnTo>
                  <a:lnTo>
                    <a:pt x="41" y="94"/>
                  </a:lnTo>
                  <a:lnTo>
                    <a:pt x="39" y="92"/>
                  </a:lnTo>
                  <a:lnTo>
                    <a:pt x="34" y="81"/>
                  </a:lnTo>
                  <a:close/>
                  <a:moveTo>
                    <a:pt x="49" y="21"/>
                  </a:moveTo>
                  <a:lnTo>
                    <a:pt x="61" y="46"/>
                  </a:lnTo>
                  <a:lnTo>
                    <a:pt x="88" y="18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" name="Freeform 82"/>
            <p:cNvSpPr>
              <a:spLocks/>
            </p:cNvSpPr>
            <p:nvPr/>
          </p:nvSpPr>
          <p:spPr bwMode="auto">
            <a:xfrm>
              <a:off x="5775325" y="3178175"/>
              <a:ext cx="155575" cy="128587"/>
            </a:xfrm>
            <a:custGeom>
              <a:avLst/>
              <a:gdLst>
                <a:gd name="T0" fmla="*/ 0 w 98"/>
                <a:gd name="T1" fmla="*/ 37 h 81"/>
                <a:gd name="T2" fmla="*/ 0 w 98"/>
                <a:gd name="T3" fmla="*/ 37 h 81"/>
                <a:gd name="T4" fmla="*/ 0 w 98"/>
                <a:gd name="T5" fmla="*/ 35 h 81"/>
                <a:gd name="T6" fmla="*/ 2 w 98"/>
                <a:gd name="T7" fmla="*/ 33 h 81"/>
                <a:gd name="T8" fmla="*/ 90 w 98"/>
                <a:gd name="T9" fmla="*/ 0 h 81"/>
                <a:gd name="T10" fmla="*/ 90 w 98"/>
                <a:gd name="T11" fmla="*/ 0 h 81"/>
                <a:gd name="T12" fmla="*/ 92 w 98"/>
                <a:gd name="T13" fmla="*/ 0 h 81"/>
                <a:gd name="T14" fmla="*/ 92 w 98"/>
                <a:gd name="T15" fmla="*/ 0 h 81"/>
                <a:gd name="T16" fmla="*/ 93 w 98"/>
                <a:gd name="T17" fmla="*/ 1 h 81"/>
                <a:gd name="T18" fmla="*/ 98 w 98"/>
                <a:gd name="T19" fmla="*/ 13 h 81"/>
                <a:gd name="T20" fmla="*/ 98 w 98"/>
                <a:gd name="T21" fmla="*/ 13 h 81"/>
                <a:gd name="T22" fmla="*/ 98 w 98"/>
                <a:gd name="T23" fmla="*/ 15 h 81"/>
                <a:gd name="T24" fmla="*/ 98 w 98"/>
                <a:gd name="T25" fmla="*/ 15 h 81"/>
                <a:gd name="T26" fmla="*/ 97 w 98"/>
                <a:gd name="T27" fmla="*/ 16 h 81"/>
                <a:gd name="T28" fmla="*/ 21 w 98"/>
                <a:gd name="T29" fmla="*/ 45 h 81"/>
                <a:gd name="T30" fmla="*/ 32 w 98"/>
                <a:gd name="T31" fmla="*/ 74 h 81"/>
                <a:gd name="T32" fmla="*/ 32 w 98"/>
                <a:gd name="T33" fmla="*/ 74 h 81"/>
                <a:gd name="T34" fmla="*/ 32 w 98"/>
                <a:gd name="T35" fmla="*/ 76 h 81"/>
                <a:gd name="T36" fmla="*/ 32 w 98"/>
                <a:gd name="T37" fmla="*/ 76 h 81"/>
                <a:gd name="T38" fmla="*/ 30 w 98"/>
                <a:gd name="T39" fmla="*/ 77 h 81"/>
                <a:gd name="T40" fmla="*/ 20 w 98"/>
                <a:gd name="T41" fmla="*/ 81 h 81"/>
                <a:gd name="T42" fmla="*/ 20 w 98"/>
                <a:gd name="T43" fmla="*/ 81 h 81"/>
                <a:gd name="T44" fmla="*/ 18 w 98"/>
                <a:gd name="T45" fmla="*/ 81 h 81"/>
                <a:gd name="T46" fmla="*/ 18 w 98"/>
                <a:gd name="T47" fmla="*/ 81 h 81"/>
                <a:gd name="T48" fmla="*/ 16 w 98"/>
                <a:gd name="T49" fmla="*/ 80 h 81"/>
                <a:gd name="T50" fmla="*/ 0 w 98"/>
                <a:gd name="T51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" h="81">
                  <a:moveTo>
                    <a:pt x="0" y="37"/>
                  </a:moveTo>
                  <a:lnTo>
                    <a:pt x="0" y="37"/>
                  </a:lnTo>
                  <a:lnTo>
                    <a:pt x="0" y="35"/>
                  </a:lnTo>
                  <a:lnTo>
                    <a:pt x="2" y="3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3" y="1"/>
                  </a:lnTo>
                  <a:lnTo>
                    <a:pt x="98" y="13"/>
                  </a:lnTo>
                  <a:lnTo>
                    <a:pt x="98" y="13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7" y="16"/>
                  </a:lnTo>
                  <a:lnTo>
                    <a:pt x="21" y="45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2" y="76"/>
                  </a:lnTo>
                  <a:lnTo>
                    <a:pt x="32" y="76"/>
                  </a:lnTo>
                  <a:lnTo>
                    <a:pt x="30" y="77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1"/>
                  </a:lnTo>
                  <a:lnTo>
                    <a:pt x="16" y="8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5824538" y="3341688"/>
              <a:ext cx="166687" cy="120650"/>
            </a:xfrm>
            <a:custGeom>
              <a:avLst/>
              <a:gdLst>
                <a:gd name="T0" fmla="*/ 1 w 105"/>
                <a:gd name="T1" fmla="*/ 25 h 76"/>
                <a:gd name="T2" fmla="*/ 0 w 105"/>
                <a:gd name="T3" fmla="*/ 23 h 76"/>
                <a:gd name="T4" fmla="*/ 94 w 105"/>
                <a:gd name="T5" fmla="*/ 0 h 76"/>
                <a:gd name="T6" fmla="*/ 96 w 105"/>
                <a:gd name="T7" fmla="*/ 0 h 76"/>
                <a:gd name="T8" fmla="*/ 98 w 105"/>
                <a:gd name="T9" fmla="*/ 2 h 76"/>
                <a:gd name="T10" fmla="*/ 103 w 105"/>
                <a:gd name="T11" fmla="*/ 24 h 76"/>
                <a:gd name="T12" fmla="*/ 105 w 105"/>
                <a:gd name="T13" fmla="*/ 37 h 76"/>
                <a:gd name="T14" fmla="*/ 104 w 105"/>
                <a:gd name="T15" fmla="*/ 43 h 76"/>
                <a:gd name="T16" fmla="*/ 102 w 105"/>
                <a:gd name="T17" fmla="*/ 48 h 76"/>
                <a:gd name="T18" fmla="*/ 96 w 105"/>
                <a:gd name="T19" fmla="*/ 56 h 76"/>
                <a:gd name="T20" fmla="*/ 91 w 105"/>
                <a:gd name="T21" fmla="*/ 60 h 76"/>
                <a:gd name="T22" fmla="*/ 85 w 105"/>
                <a:gd name="T23" fmla="*/ 62 h 76"/>
                <a:gd name="T24" fmla="*/ 79 w 105"/>
                <a:gd name="T25" fmla="*/ 63 h 76"/>
                <a:gd name="T26" fmla="*/ 72 w 105"/>
                <a:gd name="T27" fmla="*/ 61 h 76"/>
                <a:gd name="T28" fmla="*/ 66 w 105"/>
                <a:gd name="T29" fmla="*/ 57 h 76"/>
                <a:gd name="T30" fmla="*/ 61 w 105"/>
                <a:gd name="T31" fmla="*/ 53 h 76"/>
                <a:gd name="T32" fmla="*/ 59 w 105"/>
                <a:gd name="T33" fmla="*/ 61 h 76"/>
                <a:gd name="T34" fmla="*/ 56 w 105"/>
                <a:gd name="T35" fmla="*/ 67 h 76"/>
                <a:gd name="T36" fmla="*/ 50 w 105"/>
                <a:gd name="T37" fmla="*/ 72 h 76"/>
                <a:gd name="T38" fmla="*/ 44 w 105"/>
                <a:gd name="T39" fmla="*/ 74 h 76"/>
                <a:gd name="T40" fmla="*/ 30 w 105"/>
                <a:gd name="T41" fmla="*/ 75 h 76"/>
                <a:gd name="T42" fmla="*/ 19 w 105"/>
                <a:gd name="T43" fmla="*/ 71 h 76"/>
                <a:gd name="T44" fmla="*/ 15 w 105"/>
                <a:gd name="T45" fmla="*/ 66 h 76"/>
                <a:gd name="T46" fmla="*/ 8 w 105"/>
                <a:gd name="T47" fmla="*/ 53 h 76"/>
                <a:gd name="T48" fmla="*/ 1 w 105"/>
                <a:gd name="T49" fmla="*/ 25 h 76"/>
                <a:gd name="T50" fmla="*/ 19 w 105"/>
                <a:gd name="T51" fmla="*/ 36 h 76"/>
                <a:gd name="T52" fmla="*/ 20 w 105"/>
                <a:gd name="T53" fmla="*/ 41 h 76"/>
                <a:gd name="T54" fmla="*/ 24 w 105"/>
                <a:gd name="T55" fmla="*/ 50 h 76"/>
                <a:gd name="T56" fmla="*/ 26 w 105"/>
                <a:gd name="T57" fmla="*/ 53 h 76"/>
                <a:gd name="T58" fmla="*/ 28 w 105"/>
                <a:gd name="T59" fmla="*/ 55 h 76"/>
                <a:gd name="T60" fmla="*/ 34 w 105"/>
                <a:gd name="T61" fmla="*/ 57 h 76"/>
                <a:gd name="T62" fmla="*/ 40 w 105"/>
                <a:gd name="T63" fmla="*/ 57 h 76"/>
                <a:gd name="T64" fmla="*/ 45 w 105"/>
                <a:gd name="T65" fmla="*/ 54 h 76"/>
                <a:gd name="T66" fmla="*/ 47 w 105"/>
                <a:gd name="T67" fmla="*/ 52 h 76"/>
                <a:gd name="T68" fmla="*/ 49 w 105"/>
                <a:gd name="T69" fmla="*/ 50 h 76"/>
                <a:gd name="T70" fmla="*/ 50 w 105"/>
                <a:gd name="T71" fmla="*/ 43 h 76"/>
                <a:gd name="T72" fmla="*/ 50 w 105"/>
                <a:gd name="T73" fmla="*/ 38 h 76"/>
                <a:gd name="T74" fmla="*/ 48 w 105"/>
                <a:gd name="T75" fmla="*/ 29 h 76"/>
                <a:gd name="T76" fmla="*/ 62 w 105"/>
                <a:gd name="T77" fmla="*/ 26 h 76"/>
                <a:gd name="T78" fmla="*/ 63 w 105"/>
                <a:gd name="T79" fmla="*/ 32 h 76"/>
                <a:gd name="T80" fmla="*/ 66 w 105"/>
                <a:gd name="T81" fmla="*/ 39 h 76"/>
                <a:gd name="T82" fmla="*/ 68 w 105"/>
                <a:gd name="T83" fmla="*/ 41 h 76"/>
                <a:gd name="T84" fmla="*/ 70 w 105"/>
                <a:gd name="T85" fmla="*/ 43 h 76"/>
                <a:gd name="T86" fmla="*/ 75 w 105"/>
                <a:gd name="T87" fmla="*/ 45 h 76"/>
                <a:gd name="T88" fmla="*/ 80 w 105"/>
                <a:gd name="T89" fmla="*/ 44 h 76"/>
                <a:gd name="T90" fmla="*/ 84 w 105"/>
                <a:gd name="T91" fmla="*/ 42 h 76"/>
                <a:gd name="T92" fmla="*/ 87 w 105"/>
                <a:gd name="T93" fmla="*/ 39 h 76"/>
                <a:gd name="T94" fmla="*/ 89 w 105"/>
                <a:gd name="T95" fmla="*/ 35 h 76"/>
                <a:gd name="T96" fmla="*/ 88 w 105"/>
                <a:gd name="T97" fmla="*/ 2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76">
                  <a:moveTo>
                    <a:pt x="1" y="25"/>
                  </a:moveTo>
                  <a:lnTo>
                    <a:pt x="1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2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8" y="2"/>
                  </a:lnTo>
                  <a:lnTo>
                    <a:pt x="103" y="24"/>
                  </a:lnTo>
                  <a:lnTo>
                    <a:pt x="103" y="24"/>
                  </a:lnTo>
                  <a:lnTo>
                    <a:pt x="104" y="31"/>
                  </a:lnTo>
                  <a:lnTo>
                    <a:pt x="105" y="37"/>
                  </a:lnTo>
                  <a:lnTo>
                    <a:pt x="105" y="37"/>
                  </a:lnTo>
                  <a:lnTo>
                    <a:pt x="104" y="43"/>
                  </a:lnTo>
                  <a:lnTo>
                    <a:pt x="102" y="48"/>
                  </a:lnTo>
                  <a:lnTo>
                    <a:pt x="102" y="48"/>
                  </a:lnTo>
                  <a:lnTo>
                    <a:pt x="100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1" y="60"/>
                  </a:lnTo>
                  <a:lnTo>
                    <a:pt x="85" y="62"/>
                  </a:lnTo>
                  <a:lnTo>
                    <a:pt x="85" y="62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2" y="61"/>
                  </a:lnTo>
                  <a:lnTo>
                    <a:pt x="72" y="61"/>
                  </a:lnTo>
                  <a:lnTo>
                    <a:pt x="66" y="57"/>
                  </a:lnTo>
                  <a:lnTo>
                    <a:pt x="66" y="57"/>
                  </a:lnTo>
                  <a:lnTo>
                    <a:pt x="61" y="53"/>
                  </a:lnTo>
                  <a:lnTo>
                    <a:pt x="61" y="53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50" y="72"/>
                  </a:lnTo>
                  <a:lnTo>
                    <a:pt x="50" y="72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38" y="76"/>
                  </a:lnTo>
                  <a:lnTo>
                    <a:pt x="30" y="75"/>
                  </a:lnTo>
                  <a:lnTo>
                    <a:pt x="25" y="74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5" y="66"/>
                  </a:lnTo>
                  <a:lnTo>
                    <a:pt x="11" y="61"/>
                  </a:lnTo>
                  <a:lnTo>
                    <a:pt x="8" y="53"/>
                  </a:lnTo>
                  <a:lnTo>
                    <a:pt x="5" y="44"/>
                  </a:lnTo>
                  <a:lnTo>
                    <a:pt x="1" y="25"/>
                  </a:lnTo>
                  <a:close/>
                  <a:moveTo>
                    <a:pt x="48" y="29"/>
                  </a:moveTo>
                  <a:lnTo>
                    <a:pt x="19" y="36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22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6" y="53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0" y="56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40" y="57"/>
                  </a:lnTo>
                  <a:lnTo>
                    <a:pt x="40" y="57"/>
                  </a:lnTo>
                  <a:lnTo>
                    <a:pt x="45" y="54"/>
                  </a:lnTo>
                  <a:lnTo>
                    <a:pt x="45" y="54"/>
                  </a:lnTo>
                  <a:lnTo>
                    <a:pt x="47" y="52"/>
                  </a:lnTo>
                  <a:lnTo>
                    <a:pt x="49" y="50"/>
                  </a:lnTo>
                  <a:lnTo>
                    <a:pt x="49" y="50"/>
                  </a:lnTo>
                  <a:lnTo>
                    <a:pt x="50" y="47"/>
                  </a:lnTo>
                  <a:lnTo>
                    <a:pt x="50" y="43"/>
                  </a:lnTo>
                  <a:lnTo>
                    <a:pt x="50" y="43"/>
                  </a:lnTo>
                  <a:lnTo>
                    <a:pt x="50" y="38"/>
                  </a:lnTo>
                  <a:lnTo>
                    <a:pt x="49" y="33"/>
                  </a:lnTo>
                  <a:lnTo>
                    <a:pt x="48" y="29"/>
                  </a:lnTo>
                  <a:close/>
                  <a:moveTo>
                    <a:pt x="86" y="20"/>
                  </a:moveTo>
                  <a:lnTo>
                    <a:pt x="62" y="26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65" y="36"/>
                  </a:lnTo>
                  <a:lnTo>
                    <a:pt x="66" y="39"/>
                  </a:lnTo>
                  <a:lnTo>
                    <a:pt x="66" y="39"/>
                  </a:lnTo>
                  <a:lnTo>
                    <a:pt x="68" y="41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72" y="44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4" y="42"/>
                  </a:lnTo>
                  <a:lnTo>
                    <a:pt x="84" y="42"/>
                  </a:lnTo>
                  <a:lnTo>
                    <a:pt x="87" y="39"/>
                  </a:lnTo>
                  <a:lnTo>
                    <a:pt x="87" y="39"/>
                  </a:lnTo>
                  <a:lnTo>
                    <a:pt x="89" y="35"/>
                  </a:lnTo>
                  <a:lnTo>
                    <a:pt x="89" y="35"/>
                  </a:lnTo>
                  <a:lnTo>
                    <a:pt x="88" y="28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" name="Freeform 84"/>
            <p:cNvSpPr>
              <a:spLocks/>
            </p:cNvSpPr>
            <p:nvPr/>
          </p:nvSpPr>
          <p:spPr bwMode="auto">
            <a:xfrm>
              <a:off x="5856288" y="3479800"/>
              <a:ext cx="168275" cy="127000"/>
            </a:xfrm>
            <a:custGeom>
              <a:avLst/>
              <a:gdLst>
                <a:gd name="T0" fmla="*/ 11 w 106"/>
                <a:gd name="T1" fmla="*/ 71 h 80"/>
                <a:gd name="T2" fmla="*/ 4 w 106"/>
                <a:gd name="T3" fmla="*/ 61 h 80"/>
                <a:gd name="T4" fmla="*/ 2 w 106"/>
                <a:gd name="T5" fmla="*/ 55 h 80"/>
                <a:gd name="T6" fmla="*/ 0 w 106"/>
                <a:gd name="T7" fmla="*/ 49 h 80"/>
                <a:gd name="T8" fmla="*/ 0 w 106"/>
                <a:gd name="T9" fmla="*/ 36 h 80"/>
                <a:gd name="T10" fmla="*/ 2 w 106"/>
                <a:gd name="T11" fmla="*/ 30 h 80"/>
                <a:gd name="T12" fmla="*/ 5 w 106"/>
                <a:gd name="T13" fmla="*/ 25 h 80"/>
                <a:gd name="T14" fmla="*/ 17 w 106"/>
                <a:gd name="T15" fmla="*/ 13 h 80"/>
                <a:gd name="T16" fmla="*/ 25 w 106"/>
                <a:gd name="T17" fmla="*/ 10 h 80"/>
                <a:gd name="T18" fmla="*/ 94 w 106"/>
                <a:gd name="T19" fmla="*/ 0 h 80"/>
                <a:gd name="T20" fmla="*/ 96 w 106"/>
                <a:gd name="T21" fmla="*/ 0 h 80"/>
                <a:gd name="T22" fmla="*/ 97 w 106"/>
                <a:gd name="T23" fmla="*/ 1 h 80"/>
                <a:gd name="T24" fmla="*/ 99 w 106"/>
                <a:gd name="T25" fmla="*/ 14 h 80"/>
                <a:gd name="T26" fmla="*/ 98 w 106"/>
                <a:gd name="T27" fmla="*/ 16 h 80"/>
                <a:gd name="T28" fmla="*/ 35 w 106"/>
                <a:gd name="T29" fmla="*/ 26 h 80"/>
                <a:gd name="T30" fmla="*/ 31 w 106"/>
                <a:gd name="T31" fmla="*/ 26 h 80"/>
                <a:gd name="T32" fmla="*/ 24 w 106"/>
                <a:gd name="T33" fmla="*/ 30 h 80"/>
                <a:gd name="T34" fmla="*/ 21 w 106"/>
                <a:gd name="T35" fmla="*/ 32 h 80"/>
                <a:gd name="T36" fmla="*/ 18 w 106"/>
                <a:gd name="T37" fmla="*/ 39 h 80"/>
                <a:gd name="T38" fmla="*/ 17 w 106"/>
                <a:gd name="T39" fmla="*/ 47 h 80"/>
                <a:gd name="T40" fmla="*/ 18 w 106"/>
                <a:gd name="T41" fmla="*/ 51 h 80"/>
                <a:gd name="T42" fmla="*/ 22 w 106"/>
                <a:gd name="T43" fmla="*/ 57 h 80"/>
                <a:gd name="T44" fmla="*/ 25 w 106"/>
                <a:gd name="T45" fmla="*/ 60 h 80"/>
                <a:gd name="T46" fmla="*/ 31 w 106"/>
                <a:gd name="T47" fmla="*/ 62 h 80"/>
                <a:gd name="T48" fmla="*/ 40 w 106"/>
                <a:gd name="T49" fmla="*/ 62 h 80"/>
                <a:gd name="T50" fmla="*/ 101 w 106"/>
                <a:gd name="T51" fmla="*/ 54 h 80"/>
                <a:gd name="T52" fmla="*/ 104 w 106"/>
                <a:gd name="T53" fmla="*/ 56 h 80"/>
                <a:gd name="T54" fmla="*/ 106 w 106"/>
                <a:gd name="T55" fmla="*/ 69 h 80"/>
                <a:gd name="T56" fmla="*/ 105 w 106"/>
                <a:gd name="T57" fmla="*/ 71 h 80"/>
                <a:gd name="T58" fmla="*/ 103 w 106"/>
                <a:gd name="T59" fmla="*/ 72 h 80"/>
                <a:gd name="T60" fmla="*/ 44 w 106"/>
                <a:gd name="T61" fmla="*/ 80 h 80"/>
                <a:gd name="T62" fmla="*/ 26 w 106"/>
                <a:gd name="T63" fmla="*/ 79 h 80"/>
                <a:gd name="T64" fmla="*/ 19 w 106"/>
                <a:gd name="T65" fmla="*/ 76 h 80"/>
                <a:gd name="T66" fmla="*/ 11 w 106"/>
                <a:gd name="T67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6" h="80">
                  <a:moveTo>
                    <a:pt x="11" y="71"/>
                  </a:moveTo>
                  <a:lnTo>
                    <a:pt x="11" y="71"/>
                  </a:lnTo>
                  <a:lnTo>
                    <a:pt x="7" y="6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2" y="55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0" y="18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25" y="10"/>
                  </a:lnTo>
                  <a:lnTo>
                    <a:pt x="34" y="8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1"/>
                  </a:lnTo>
                  <a:lnTo>
                    <a:pt x="97" y="2"/>
                  </a:lnTo>
                  <a:lnTo>
                    <a:pt x="99" y="14"/>
                  </a:lnTo>
                  <a:lnTo>
                    <a:pt x="99" y="14"/>
                  </a:lnTo>
                  <a:lnTo>
                    <a:pt x="98" y="16"/>
                  </a:lnTo>
                  <a:lnTo>
                    <a:pt x="96" y="17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1" y="26"/>
                  </a:lnTo>
                  <a:lnTo>
                    <a:pt x="27" y="28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7" y="42"/>
                  </a:lnTo>
                  <a:lnTo>
                    <a:pt x="17" y="47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20" y="55"/>
                  </a:lnTo>
                  <a:lnTo>
                    <a:pt x="22" y="57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8" y="61"/>
                  </a:lnTo>
                  <a:lnTo>
                    <a:pt x="31" y="62"/>
                  </a:lnTo>
                  <a:lnTo>
                    <a:pt x="36" y="63"/>
                  </a:lnTo>
                  <a:lnTo>
                    <a:pt x="40" y="62"/>
                  </a:lnTo>
                  <a:lnTo>
                    <a:pt x="101" y="54"/>
                  </a:lnTo>
                  <a:lnTo>
                    <a:pt x="101" y="54"/>
                  </a:lnTo>
                  <a:lnTo>
                    <a:pt x="103" y="55"/>
                  </a:lnTo>
                  <a:lnTo>
                    <a:pt x="104" y="56"/>
                  </a:lnTo>
                  <a:lnTo>
                    <a:pt x="106" y="69"/>
                  </a:lnTo>
                  <a:lnTo>
                    <a:pt x="106" y="69"/>
                  </a:lnTo>
                  <a:lnTo>
                    <a:pt x="106" y="70"/>
                  </a:lnTo>
                  <a:lnTo>
                    <a:pt x="105" y="71"/>
                  </a:lnTo>
                  <a:lnTo>
                    <a:pt x="105" y="71"/>
                  </a:lnTo>
                  <a:lnTo>
                    <a:pt x="103" y="72"/>
                  </a:lnTo>
                  <a:lnTo>
                    <a:pt x="44" y="80"/>
                  </a:lnTo>
                  <a:lnTo>
                    <a:pt x="44" y="80"/>
                  </a:lnTo>
                  <a:lnTo>
                    <a:pt x="35" y="80"/>
                  </a:lnTo>
                  <a:lnTo>
                    <a:pt x="26" y="79"/>
                  </a:lnTo>
                  <a:lnTo>
                    <a:pt x="26" y="79"/>
                  </a:lnTo>
                  <a:lnTo>
                    <a:pt x="19" y="76"/>
                  </a:lnTo>
                  <a:lnTo>
                    <a:pt x="11" y="71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" name="Freeform 85"/>
            <p:cNvSpPr>
              <a:spLocks/>
            </p:cNvSpPr>
            <p:nvPr/>
          </p:nvSpPr>
          <p:spPr bwMode="auto">
            <a:xfrm>
              <a:off x="5867400" y="3636963"/>
              <a:ext cx="165100" cy="95250"/>
            </a:xfrm>
            <a:custGeom>
              <a:avLst/>
              <a:gdLst>
                <a:gd name="T0" fmla="*/ 11 w 104"/>
                <a:gd name="T1" fmla="*/ 52 h 60"/>
                <a:gd name="T2" fmla="*/ 4 w 104"/>
                <a:gd name="T3" fmla="*/ 44 h 60"/>
                <a:gd name="T4" fmla="*/ 1 w 104"/>
                <a:gd name="T5" fmla="*/ 38 h 60"/>
                <a:gd name="T6" fmla="*/ 0 w 104"/>
                <a:gd name="T7" fmla="*/ 31 h 60"/>
                <a:gd name="T8" fmla="*/ 0 w 104"/>
                <a:gd name="T9" fmla="*/ 24 h 60"/>
                <a:gd name="T10" fmla="*/ 0 w 104"/>
                <a:gd name="T11" fmla="*/ 17 h 60"/>
                <a:gd name="T12" fmla="*/ 2 w 104"/>
                <a:gd name="T13" fmla="*/ 10 h 60"/>
                <a:gd name="T14" fmla="*/ 3 w 104"/>
                <a:gd name="T15" fmla="*/ 5 h 60"/>
                <a:gd name="T16" fmla="*/ 4 w 104"/>
                <a:gd name="T17" fmla="*/ 3 h 60"/>
                <a:gd name="T18" fmla="*/ 20 w 104"/>
                <a:gd name="T19" fmla="*/ 4 h 60"/>
                <a:gd name="T20" fmla="*/ 21 w 104"/>
                <a:gd name="T21" fmla="*/ 5 h 60"/>
                <a:gd name="T22" fmla="*/ 21 w 104"/>
                <a:gd name="T23" fmla="*/ 7 h 60"/>
                <a:gd name="T24" fmla="*/ 19 w 104"/>
                <a:gd name="T25" fmla="*/ 12 h 60"/>
                <a:gd name="T26" fmla="*/ 18 w 104"/>
                <a:gd name="T27" fmla="*/ 19 h 60"/>
                <a:gd name="T28" fmla="*/ 18 w 104"/>
                <a:gd name="T29" fmla="*/ 25 h 60"/>
                <a:gd name="T30" fmla="*/ 18 w 104"/>
                <a:gd name="T31" fmla="*/ 31 h 60"/>
                <a:gd name="T32" fmla="*/ 20 w 104"/>
                <a:gd name="T33" fmla="*/ 36 h 60"/>
                <a:gd name="T34" fmla="*/ 23 w 104"/>
                <a:gd name="T35" fmla="*/ 39 h 60"/>
                <a:gd name="T36" fmla="*/ 31 w 104"/>
                <a:gd name="T37" fmla="*/ 41 h 60"/>
                <a:gd name="T38" fmla="*/ 34 w 104"/>
                <a:gd name="T39" fmla="*/ 41 h 60"/>
                <a:gd name="T40" fmla="*/ 37 w 104"/>
                <a:gd name="T41" fmla="*/ 39 h 60"/>
                <a:gd name="T42" fmla="*/ 41 w 104"/>
                <a:gd name="T43" fmla="*/ 35 h 60"/>
                <a:gd name="T44" fmla="*/ 45 w 104"/>
                <a:gd name="T45" fmla="*/ 28 h 60"/>
                <a:gd name="T46" fmla="*/ 53 w 104"/>
                <a:gd name="T47" fmla="*/ 15 h 60"/>
                <a:gd name="T48" fmla="*/ 60 w 104"/>
                <a:gd name="T49" fmla="*/ 7 h 60"/>
                <a:gd name="T50" fmla="*/ 64 w 104"/>
                <a:gd name="T51" fmla="*/ 4 h 60"/>
                <a:gd name="T52" fmla="*/ 68 w 104"/>
                <a:gd name="T53" fmla="*/ 2 h 60"/>
                <a:gd name="T54" fmla="*/ 76 w 104"/>
                <a:gd name="T55" fmla="*/ 0 h 60"/>
                <a:gd name="T56" fmla="*/ 82 w 104"/>
                <a:gd name="T57" fmla="*/ 1 h 60"/>
                <a:gd name="T58" fmla="*/ 87 w 104"/>
                <a:gd name="T59" fmla="*/ 2 h 60"/>
                <a:gd name="T60" fmla="*/ 96 w 104"/>
                <a:gd name="T61" fmla="*/ 9 h 60"/>
                <a:gd name="T62" fmla="*/ 99 w 104"/>
                <a:gd name="T63" fmla="*/ 13 h 60"/>
                <a:gd name="T64" fmla="*/ 102 w 104"/>
                <a:gd name="T65" fmla="*/ 18 h 60"/>
                <a:gd name="T66" fmla="*/ 104 w 104"/>
                <a:gd name="T67" fmla="*/ 30 h 60"/>
                <a:gd name="T68" fmla="*/ 104 w 104"/>
                <a:gd name="T69" fmla="*/ 43 h 60"/>
                <a:gd name="T70" fmla="*/ 101 w 104"/>
                <a:gd name="T71" fmla="*/ 50 h 60"/>
                <a:gd name="T72" fmla="*/ 100 w 104"/>
                <a:gd name="T73" fmla="*/ 52 h 60"/>
                <a:gd name="T74" fmla="*/ 98 w 104"/>
                <a:gd name="T75" fmla="*/ 52 h 60"/>
                <a:gd name="T76" fmla="*/ 87 w 104"/>
                <a:gd name="T77" fmla="*/ 50 h 60"/>
                <a:gd name="T78" fmla="*/ 86 w 104"/>
                <a:gd name="T79" fmla="*/ 49 h 60"/>
                <a:gd name="T80" fmla="*/ 86 w 104"/>
                <a:gd name="T81" fmla="*/ 47 h 60"/>
                <a:gd name="T82" fmla="*/ 88 w 104"/>
                <a:gd name="T83" fmla="*/ 36 h 60"/>
                <a:gd name="T84" fmla="*/ 88 w 104"/>
                <a:gd name="T85" fmla="*/ 30 h 60"/>
                <a:gd name="T86" fmla="*/ 87 w 104"/>
                <a:gd name="T87" fmla="*/ 26 h 60"/>
                <a:gd name="T88" fmla="*/ 83 w 104"/>
                <a:gd name="T89" fmla="*/ 20 h 60"/>
                <a:gd name="T90" fmla="*/ 79 w 104"/>
                <a:gd name="T91" fmla="*/ 19 h 60"/>
                <a:gd name="T92" fmla="*/ 76 w 104"/>
                <a:gd name="T93" fmla="*/ 18 h 60"/>
                <a:gd name="T94" fmla="*/ 69 w 104"/>
                <a:gd name="T95" fmla="*/ 21 h 60"/>
                <a:gd name="T96" fmla="*/ 66 w 104"/>
                <a:gd name="T97" fmla="*/ 25 h 60"/>
                <a:gd name="T98" fmla="*/ 63 w 104"/>
                <a:gd name="T99" fmla="*/ 30 h 60"/>
                <a:gd name="T100" fmla="*/ 54 w 104"/>
                <a:gd name="T101" fmla="*/ 45 h 60"/>
                <a:gd name="T102" fmla="*/ 47 w 104"/>
                <a:gd name="T103" fmla="*/ 53 h 60"/>
                <a:gd name="T104" fmla="*/ 44 w 104"/>
                <a:gd name="T105" fmla="*/ 56 h 60"/>
                <a:gd name="T106" fmla="*/ 40 w 104"/>
                <a:gd name="T107" fmla="*/ 58 h 60"/>
                <a:gd name="T108" fmla="*/ 32 w 104"/>
                <a:gd name="T109" fmla="*/ 60 h 60"/>
                <a:gd name="T110" fmla="*/ 26 w 104"/>
                <a:gd name="T111" fmla="*/ 59 h 60"/>
                <a:gd name="T112" fmla="*/ 20 w 104"/>
                <a:gd name="T113" fmla="*/ 58 h 60"/>
                <a:gd name="T114" fmla="*/ 11 w 104"/>
                <a:gd name="T115" fmla="*/ 5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60">
                  <a:moveTo>
                    <a:pt x="11" y="52"/>
                  </a:moveTo>
                  <a:lnTo>
                    <a:pt x="11" y="52"/>
                  </a:lnTo>
                  <a:lnTo>
                    <a:pt x="7" y="49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3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7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0" y="36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7" y="41"/>
                  </a:lnTo>
                  <a:lnTo>
                    <a:pt x="31" y="41"/>
                  </a:lnTo>
                  <a:lnTo>
                    <a:pt x="31" y="41"/>
                  </a:lnTo>
                  <a:lnTo>
                    <a:pt x="34" y="41"/>
                  </a:lnTo>
                  <a:lnTo>
                    <a:pt x="34" y="41"/>
                  </a:lnTo>
                  <a:lnTo>
                    <a:pt x="37" y="39"/>
                  </a:lnTo>
                  <a:lnTo>
                    <a:pt x="37" y="39"/>
                  </a:lnTo>
                  <a:lnTo>
                    <a:pt x="41" y="35"/>
                  </a:lnTo>
                  <a:lnTo>
                    <a:pt x="41" y="35"/>
                  </a:lnTo>
                  <a:lnTo>
                    <a:pt x="45" y="28"/>
                  </a:lnTo>
                  <a:lnTo>
                    <a:pt x="45" y="28"/>
                  </a:lnTo>
                  <a:lnTo>
                    <a:pt x="53" y="15"/>
                  </a:lnTo>
                  <a:lnTo>
                    <a:pt x="53" y="15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4" y="4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1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91" y="5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9" y="13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3" y="24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43"/>
                  </a:lnTo>
                  <a:lnTo>
                    <a:pt x="104" y="43"/>
                  </a:lnTo>
                  <a:lnTo>
                    <a:pt x="101" y="50"/>
                  </a:lnTo>
                  <a:lnTo>
                    <a:pt x="101" y="50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87" y="50"/>
                  </a:lnTo>
                  <a:lnTo>
                    <a:pt x="87" y="50"/>
                  </a:lnTo>
                  <a:lnTo>
                    <a:pt x="86" y="49"/>
                  </a:lnTo>
                  <a:lnTo>
                    <a:pt x="86" y="49"/>
                  </a:lnTo>
                  <a:lnTo>
                    <a:pt x="86" y="47"/>
                  </a:lnTo>
                  <a:lnTo>
                    <a:pt x="86" y="47"/>
                  </a:lnTo>
                  <a:lnTo>
                    <a:pt x="87" y="41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0"/>
                  </a:lnTo>
                  <a:lnTo>
                    <a:pt x="87" y="26"/>
                  </a:lnTo>
                  <a:lnTo>
                    <a:pt x="87" y="26"/>
                  </a:lnTo>
                  <a:lnTo>
                    <a:pt x="85" y="23"/>
                  </a:lnTo>
                  <a:lnTo>
                    <a:pt x="83" y="20"/>
                  </a:lnTo>
                  <a:lnTo>
                    <a:pt x="83" y="20"/>
                  </a:lnTo>
                  <a:lnTo>
                    <a:pt x="79" y="19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9"/>
                  </a:lnTo>
                  <a:lnTo>
                    <a:pt x="69" y="21"/>
                  </a:lnTo>
                  <a:lnTo>
                    <a:pt x="69" y="21"/>
                  </a:lnTo>
                  <a:lnTo>
                    <a:pt x="66" y="25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54" y="45"/>
                  </a:lnTo>
                  <a:lnTo>
                    <a:pt x="54" y="45"/>
                  </a:lnTo>
                  <a:lnTo>
                    <a:pt x="51" y="50"/>
                  </a:lnTo>
                  <a:lnTo>
                    <a:pt x="47" y="53"/>
                  </a:lnTo>
                  <a:lnTo>
                    <a:pt x="47" y="53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6" y="59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6" y="59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5" y="55"/>
                  </a:lnTo>
                  <a:lnTo>
                    <a:pt x="11" y="52"/>
                  </a:lnTo>
                  <a:lnTo>
                    <a:pt x="11" y="52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>
              <a:off x="5870575" y="3752850"/>
              <a:ext cx="158750" cy="31750"/>
            </a:xfrm>
            <a:custGeom>
              <a:avLst/>
              <a:gdLst>
                <a:gd name="T0" fmla="*/ 0 w 100"/>
                <a:gd name="T1" fmla="*/ 3 h 20"/>
                <a:gd name="T2" fmla="*/ 0 w 100"/>
                <a:gd name="T3" fmla="*/ 3 h 20"/>
                <a:gd name="T4" fmla="*/ 1 w 100"/>
                <a:gd name="T5" fmla="*/ 1 h 20"/>
                <a:gd name="T6" fmla="*/ 1 w 100"/>
                <a:gd name="T7" fmla="*/ 1 h 20"/>
                <a:gd name="T8" fmla="*/ 4 w 100"/>
                <a:gd name="T9" fmla="*/ 0 h 20"/>
                <a:gd name="T10" fmla="*/ 98 w 100"/>
                <a:gd name="T11" fmla="*/ 3 h 20"/>
                <a:gd name="T12" fmla="*/ 98 w 100"/>
                <a:gd name="T13" fmla="*/ 3 h 20"/>
                <a:gd name="T14" fmla="*/ 100 w 100"/>
                <a:gd name="T15" fmla="*/ 3 h 20"/>
                <a:gd name="T16" fmla="*/ 100 w 100"/>
                <a:gd name="T17" fmla="*/ 5 h 20"/>
                <a:gd name="T18" fmla="*/ 100 w 100"/>
                <a:gd name="T19" fmla="*/ 18 h 20"/>
                <a:gd name="T20" fmla="*/ 100 w 100"/>
                <a:gd name="T21" fmla="*/ 18 h 20"/>
                <a:gd name="T22" fmla="*/ 99 w 100"/>
                <a:gd name="T23" fmla="*/ 20 h 20"/>
                <a:gd name="T24" fmla="*/ 97 w 100"/>
                <a:gd name="T25" fmla="*/ 20 h 20"/>
                <a:gd name="T26" fmla="*/ 4 w 100"/>
                <a:gd name="T27" fmla="*/ 18 h 20"/>
                <a:gd name="T28" fmla="*/ 4 w 100"/>
                <a:gd name="T29" fmla="*/ 18 h 20"/>
                <a:gd name="T30" fmla="*/ 1 w 100"/>
                <a:gd name="T31" fmla="*/ 17 h 20"/>
                <a:gd name="T32" fmla="*/ 1 w 100"/>
                <a:gd name="T33" fmla="*/ 17 h 20"/>
                <a:gd name="T34" fmla="*/ 0 w 100"/>
                <a:gd name="T35" fmla="*/ 15 h 20"/>
                <a:gd name="T36" fmla="*/ 0 w 100"/>
                <a:gd name="T3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20">
                  <a:moveTo>
                    <a:pt x="0" y="3"/>
                  </a:moveTo>
                  <a:lnTo>
                    <a:pt x="0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0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100" y="3"/>
                  </a:lnTo>
                  <a:lnTo>
                    <a:pt x="100" y="5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99" y="20"/>
                  </a:lnTo>
                  <a:lnTo>
                    <a:pt x="97" y="20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>
              <a:off x="5859463" y="3806825"/>
              <a:ext cx="168275" cy="130175"/>
            </a:xfrm>
            <a:custGeom>
              <a:avLst/>
              <a:gdLst>
                <a:gd name="T0" fmla="*/ 1 w 106"/>
                <a:gd name="T1" fmla="*/ 57 h 82"/>
                <a:gd name="T2" fmla="*/ 1 w 106"/>
                <a:gd name="T3" fmla="*/ 57 h 82"/>
                <a:gd name="T4" fmla="*/ 2 w 106"/>
                <a:gd name="T5" fmla="*/ 55 h 82"/>
                <a:gd name="T6" fmla="*/ 2 w 106"/>
                <a:gd name="T7" fmla="*/ 55 h 82"/>
                <a:gd name="T8" fmla="*/ 4 w 106"/>
                <a:gd name="T9" fmla="*/ 54 h 82"/>
                <a:gd name="T10" fmla="*/ 76 w 106"/>
                <a:gd name="T11" fmla="*/ 24 h 82"/>
                <a:gd name="T12" fmla="*/ 8 w 106"/>
                <a:gd name="T13" fmla="*/ 17 h 82"/>
                <a:gd name="T14" fmla="*/ 8 w 106"/>
                <a:gd name="T15" fmla="*/ 17 h 82"/>
                <a:gd name="T16" fmla="*/ 6 w 106"/>
                <a:gd name="T17" fmla="*/ 16 h 82"/>
                <a:gd name="T18" fmla="*/ 6 w 106"/>
                <a:gd name="T19" fmla="*/ 16 h 82"/>
                <a:gd name="T20" fmla="*/ 6 w 106"/>
                <a:gd name="T21" fmla="*/ 14 h 82"/>
                <a:gd name="T22" fmla="*/ 7 w 106"/>
                <a:gd name="T23" fmla="*/ 2 h 82"/>
                <a:gd name="T24" fmla="*/ 7 w 106"/>
                <a:gd name="T25" fmla="*/ 2 h 82"/>
                <a:gd name="T26" fmla="*/ 8 w 106"/>
                <a:gd name="T27" fmla="*/ 0 h 82"/>
                <a:gd name="T28" fmla="*/ 8 w 106"/>
                <a:gd name="T29" fmla="*/ 0 h 82"/>
                <a:gd name="T30" fmla="*/ 11 w 106"/>
                <a:gd name="T31" fmla="*/ 0 h 82"/>
                <a:gd name="T32" fmla="*/ 103 w 106"/>
                <a:gd name="T33" fmla="*/ 9 h 82"/>
                <a:gd name="T34" fmla="*/ 103 w 106"/>
                <a:gd name="T35" fmla="*/ 9 h 82"/>
                <a:gd name="T36" fmla="*/ 106 w 106"/>
                <a:gd name="T37" fmla="*/ 10 h 82"/>
                <a:gd name="T38" fmla="*/ 106 w 106"/>
                <a:gd name="T39" fmla="*/ 10 h 82"/>
                <a:gd name="T40" fmla="*/ 106 w 106"/>
                <a:gd name="T41" fmla="*/ 13 h 82"/>
                <a:gd name="T42" fmla="*/ 105 w 106"/>
                <a:gd name="T43" fmla="*/ 25 h 82"/>
                <a:gd name="T44" fmla="*/ 105 w 106"/>
                <a:gd name="T45" fmla="*/ 25 h 82"/>
                <a:gd name="T46" fmla="*/ 105 w 106"/>
                <a:gd name="T47" fmla="*/ 27 h 82"/>
                <a:gd name="T48" fmla="*/ 105 w 106"/>
                <a:gd name="T49" fmla="*/ 27 h 82"/>
                <a:gd name="T50" fmla="*/ 102 w 106"/>
                <a:gd name="T51" fmla="*/ 29 h 82"/>
                <a:gd name="T52" fmla="*/ 32 w 106"/>
                <a:gd name="T53" fmla="*/ 58 h 82"/>
                <a:gd name="T54" fmla="*/ 98 w 106"/>
                <a:gd name="T55" fmla="*/ 65 h 82"/>
                <a:gd name="T56" fmla="*/ 98 w 106"/>
                <a:gd name="T57" fmla="*/ 65 h 82"/>
                <a:gd name="T58" fmla="*/ 100 w 106"/>
                <a:gd name="T59" fmla="*/ 66 h 82"/>
                <a:gd name="T60" fmla="*/ 100 w 106"/>
                <a:gd name="T61" fmla="*/ 66 h 82"/>
                <a:gd name="T62" fmla="*/ 101 w 106"/>
                <a:gd name="T63" fmla="*/ 68 h 82"/>
                <a:gd name="T64" fmla="*/ 100 w 106"/>
                <a:gd name="T65" fmla="*/ 80 h 82"/>
                <a:gd name="T66" fmla="*/ 100 w 106"/>
                <a:gd name="T67" fmla="*/ 80 h 82"/>
                <a:gd name="T68" fmla="*/ 99 w 106"/>
                <a:gd name="T69" fmla="*/ 82 h 82"/>
                <a:gd name="T70" fmla="*/ 99 w 106"/>
                <a:gd name="T71" fmla="*/ 82 h 82"/>
                <a:gd name="T72" fmla="*/ 96 w 106"/>
                <a:gd name="T73" fmla="*/ 82 h 82"/>
                <a:gd name="T74" fmla="*/ 3 w 106"/>
                <a:gd name="T75" fmla="*/ 73 h 82"/>
                <a:gd name="T76" fmla="*/ 3 w 106"/>
                <a:gd name="T77" fmla="*/ 73 h 82"/>
                <a:gd name="T78" fmla="*/ 0 w 106"/>
                <a:gd name="T79" fmla="*/ 72 h 82"/>
                <a:gd name="T80" fmla="*/ 0 w 106"/>
                <a:gd name="T81" fmla="*/ 72 h 82"/>
                <a:gd name="T82" fmla="*/ 0 w 106"/>
                <a:gd name="T83" fmla="*/ 69 h 82"/>
                <a:gd name="T84" fmla="*/ 1 w 106"/>
                <a:gd name="T85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" h="82">
                  <a:moveTo>
                    <a:pt x="1" y="57"/>
                  </a:moveTo>
                  <a:lnTo>
                    <a:pt x="1" y="57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4" y="54"/>
                  </a:lnTo>
                  <a:lnTo>
                    <a:pt x="76" y="24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03" y="9"/>
                  </a:lnTo>
                  <a:lnTo>
                    <a:pt x="103" y="9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106" y="13"/>
                  </a:lnTo>
                  <a:lnTo>
                    <a:pt x="105" y="25"/>
                  </a:lnTo>
                  <a:lnTo>
                    <a:pt x="105" y="25"/>
                  </a:lnTo>
                  <a:lnTo>
                    <a:pt x="105" y="27"/>
                  </a:lnTo>
                  <a:lnTo>
                    <a:pt x="105" y="27"/>
                  </a:lnTo>
                  <a:lnTo>
                    <a:pt x="102" y="29"/>
                  </a:lnTo>
                  <a:lnTo>
                    <a:pt x="32" y="58"/>
                  </a:lnTo>
                  <a:lnTo>
                    <a:pt x="98" y="65"/>
                  </a:lnTo>
                  <a:lnTo>
                    <a:pt x="98" y="65"/>
                  </a:lnTo>
                  <a:lnTo>
                    <a:pt x="100" y="66"/>
                  </a:lnTo>
                  <a:lnTo>
                    <a:pt x="100" y="66"/>
                  </a:lnTo>
                  <a:lnTo>
                    <a:pt x="101" y="68"/>
                  </a:lnTo>
                  <a:lnTo>
                    <a:pt x="100" y="80"/>
                  </a:lnTo>
                  <a:lnTo>
                    <a:pt x="100" y="80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96" y="82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1" y="57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>
              <a:off x="5835650" y="3956050"/>
              <a:ext cx="171450" cy="112712"/>
            </a:xfrm>
            <a:custGeom>
              <a:avLst/>
              <a:gdLst>
                <a:gd name="T0" fmla="*/ 10 w 108"/>
                <a:gd name="T1" fmla="*/ 4 h 71"/>
                <a:gd name="T2" fmla="*/ 10 w 108"/>
                <a:gd name="T3" fmla="*/ 4 h 71"/>
                <a:gd name="T4" fmla="*/ 10 w 108"/>
                <a:gd name="T5" fmla="*/ 2 h 71"/>
                <a:gd name="T6" fmla="*/ 11 w 108"/>
                <a:gd name="T7" fmla="*/ 0 h 71"/>
                <a:gd name="T8" fmla="*/ 11 w 108"/>
                <a:gd name="T9" fmla="*/ 0 h 71"/>
                <a:gd name="T10" fmla="*/ 15 w 108"/>
                <a:gd name="T11" fmla="*/ 1 h 71"/>
                <a:gd name="T12" fmla="*/ 104 w 108"/>
                <a:gd name="T13" fmla="*/ 19 h 71"/>
                <a:gd name="T14" fmla="*/ 104 w 108"/>
                <a:gd name="T15" fmla="*/ 19 h 71"/>
                <a:gd name="T16" fmla="*/ 108 w 108"/>
                <a:gd name="T17" fmla="*/ 20 h 71"/>
                <a:gd name="T18" fmla="*/ 108 w 108"/>
                <a:gd name="T19" fmla="*/ 20 h 71"/>
                <a:gd name="T20" fmla="*/ 108 w 108"/>
                <a:gd name="T21" fmla="*/ 22 h 71"/>
                <a:gd name="T22" fmla="*/ 108 w 108"/>
                <a:gd name="T23" fmla="*/ 24 h 71"/>
                <a:gd name="T24" fmla="*/ 98 w 108"/>
                <a:gd name="T25" fmla="*/ 69 h 71"/>
                <a:gd name="T26" fmla="*/ 98 w 108"/>
                <a:gd name="T27" fmla="*/ 69 h 71"/>
                <a:gd name="T28" fmla="*/ 98 w 108"/>
                <a:gd name="T29" fmla="*/ 70 h 71"/>
                <a:gd name="T30" fmla="*/ 97 w 108"/>
                <a:gd name="T31" fmla="*/ 71 h 71"/>
                <a:gd name="T32" fmla="*/ 97 w 108"/>
                <a:gd name="T33" fmla="*/ 71 h 71"/>
                <a:gd name="T34" fmla="*/ 95 w 108"/>
                <a:gd name="T35" fmla="*/ 71 h 71"/>
                <a:gd name="T36" fmla="*/ 85 w 108"/>
                <a:gd name="T37" fmla="*/ 69 h 71"/>
                <a:gd name="T38" fmla="*/ 85 w 108"/>
                <a:gd name="T39" fmla="*/ 69 h 71"/>
                <a:gd name="T40" fmla="*/ 83 w 108"/>
                <a:gd name="T41" fmla="*/ 68 h 71"/>
                <a:gd name="T42" fmla="*/ 83 w 108"/>
                <a:gd name="T43" fmla="*/ 68 h 71"/>
                <a:gd name="T44" fmla="*/ 83 w 108"/>
                <a:gd name="T45" fmla="*/ 65 h 71"/>
                <a:gd name="T46" fmla="*/ 89 w 108"/>
                <a:gd name="T47" fmla="*/ 34 h 71"/>
                <a:gd name="T48" fmla="*/ 65 w 108"/>
                <a:gd name="T49" fmla="*/ 29 h 71"/>
                <a:gd name="T50" fmla="*/ 59 w 108"/>
                <a:gd name="T51" fmla="*/ 59 h 71"/>
                <a:gd name="T52" fmla="*/ 59 w 108"/>
                <a:gd name="T53" fmla="*/ 59 h 71"/>
                <a:gd name="T54" fmla="*/ 59 w 108"/>
                <a:gd name="T55" fmla="*/ 60 h 71"/>
                <a:gd name="T56" fmla="*/ 58 w 108"/>
                <a:gd name="T57" fmla="*/ 61 h 71"/>
                <a:gd name="T58" fmla="*/ 58 w 108"/>
                <a:gd name="T59" fmla="*/ 61 h 71"/>
                <a:gd name="T60" fmla="*/ 56 w 108"/>
                <a:gd name="T61" fmla="*/ 61 h 71"/>
                <a:gd name="T62" fmla="*/ 46 w 108"/>
                <a:gd name="T63" fmla="*/ 59 h 71"/>
                <a:gd name="T64" fmla="*/ 46 w 108"/>
                <a:gd name="T65" fmla="*/ 59 h 71"/>
                <a:gd name="T66" fmla="*/ 44 w 108"/>
                <a:gd name="T67" fmla="*/ 58 h 71"/>
                <a:gd name="T68" fmla="*/ 44 w 108"/>
                <a:gd name="T69" fmla="*/ 58 h 71"/>
                <a:gd name="T70" fmla="*/ 43 w 108"/>
                <a:gd name="T71" fmla="*/ 55 h 71"/>
                <a:gd name="T72" fmla="*/ 50 w 108"/>
                <a:gd name="T73" fmla="*/ 25 h 71"/>
                <a:gd name="T74" fmla="*/ 23 w 108"/>
                <a:gd name="T75" fmla="*/ 20 h 71"/>
                <a:gd name="T76" fmla="*/ 16 w 108"/>
                <a:gd name="T77" fmla="*/ 53 h 71"/>
                <a:gd name="T78" fmla="*/ 16 w 108"/>
                <a:gd name="T79" fmla="*/ 53 h 71"/>
                <a:gd name="T80" fmla="*/ 15 w 108"/>
                <a:gd name="T81" fmla="*/ 55 h 71"/>
                <a:gd name="T82" fmla="*/ 15 w 108"/>
                <a:gd name="T83" fmla="*/ 55 h 71"/>
                <a:gd name="T84" fmla="*/ 12 w 108"/>
                <a:gd name="T85" fmla="*/ 55 h 71"/>
                <a:gd name="T86" fmla="*/ 3 w 108"/>
                <a:gd name="T87" fmla="*/ 53 h 71"/>
                <a:gd name="T88" fmla="*/ 3 w 108"/>
                <a:gd name="T89" fmla="*/ 53 h 71"/>
                <a:gd name="T90" fmla="*/ 0 w 108"/>
                <a:gd name="T91" fmla="*/ 52 h 71"/>
                <a:gd name="T92" fmla="*/ 0 w 108"/>
                <a:gd name="T93" fmla="*/ 52 h 71"/>
                <a:gd name="T94" fmla="*/ 0 w 108"/>
                <a:gd name="T95" fmla="*/ 50 h 71"/>
                <a:gd name="T96" fmla="*/ 10 w 108"/>
                <a:gd name="T97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71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4"/>
                  </a:lnTo>
                  <a:lnTo>
                    <a:pt x="98" y="69"/>
                  </a:lnTo>
                  <a:lnTo>
                    <a:pt x="98" y="69"/>
                  </a:lnTo>
                  <a:lnTo>
                    <a:pt x="98" y="70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5" y="71"/>
                  </a:lnTo>
                  <a:lnTo>
                    <a:pt x="85" y="69"/>
                  </a:lnTo>
                  <a:lnTo>
                    <a:pt x="85" y="69"/>
                  </a:lnTo>
                  <a:lnTo>
                    <a:pt x="83" y="68"/>
                  </a:lnTo>
                  <a:lnTo>
                    <a:pt x="83" y="68"/>
                  </a:lnTo>
                  <a:lnTo>
                    <a:pt x="83" y="65"/>
                  </a:lnTo>
                  <a:lnTo>
                    <a:pt x="89" y="34"/>
                  </a:lnTo>
                  <a:lnTo>
                    <a:pt x="65" y="29"/>
                  </a:lnTo>
                  <a:lnTo>
                    <a:pt x="59" y="59"/>
                  </a:lnTo>
                  <a:lnTo>
                    <a:pt x="59" y="59"/>
                  </a:lnTo>
                  <a:lnTo>
                    <a:pt x="59" y="60"/>
                  </a:lnTo>
                  <a:lnTo>
                    <a:pt x="58" y="61"/>
                  </a:lnTo>
                  <a:lnTo>
                    <a:pt x="58" y="61"/>
                  </a:lnTo>
                  <a:lnTo>
                    <a:pt x="56" y="61"/>
                  </a:lnTo>
                  <a:lnTo>
                    <a:pt x="46" y="59"/>
                  </a:lnTo>
                  <a:lnTo>
                    <a:pt x="46" y="59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3" y="55"/>
                  </a:lnTo>
                  <a:lnTo>
                    <a:pt x="50" y="25"/>
                  </a:lnTo>
                  <a:lnTo>
                    <a:pt x="23" y="20"/>
                  </a:lnTo>
                  <a:lnTo>
                    <a:pt x="16" y="53"/>
                  </a:lnTo>
                  <a:lnTo>
                    <a:pt x="16" y="53"/>
                  </a:lnTo>
                  <a:lnTo>
                    <a:pt x="15" y="55"/>
                  </a:lnTo>
                  <a:lnTo>
                    <a:pt x="15" y="55"/>
                  </a:lnTo>
                  <a:lnTo>
                    <a:pt x="12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>
              <a:off x="5811838" y="4065588"/>
              <a:ext cx="160337" cy="120650"/>
            </a:xfrm>
            <a:custGeom>
              <a:avLst/>
              <a:gdLst>
                <a:gd name="T0" fmla="*/ 3 w 101"/>
                <a:gd name="T1" fmla="*/ 47 h 76"/>
                <a:gd name="T2" fmla="*/ 0 w 101"/>
                <a:gd name="T3" fmla="*/ 37 h 76"/>
                <a:gd name="T4" fmla="*/ 0 w 101"/>
                <a:gd name="T5" fmla="*/ 31 h 76"/>
                <a:gd name="T6" fmla="*/ 1 w 101"/>
                <a:gd name="T7" fmla="*/ 26 h 76"/>
                <a:gd name="T8" fmla="*/ 3 w 101"/>
                <a:gd name="T9" fmla="*/ 19 h 76"/>
                <a:gd name="T10" fmla="*/ 6 w 101"/>
                <a:gd name="T11" fmla="*/ 12 h 76"/>
                <a:gd name="T12" fmla="*/ 9 w 101"/>
                <a:gd name="T13" fmla="*/ 6 h 76"/>
                <a:gd name="T14" fmla="*/ 11 w 101"/>
                <a:gd name="T15" fmla="*/ 2 h 76"/>
                <a:gd name="T16" fmla="*/ 13 w 101"/>
                <a:gd name="T17" fmla="*/ 0 h 76"/>
                <a:gd name="T18" fmla="*/ 27 w 101"/>
                <a:gd name="T19" fmla="*/ 5 h 76"/>
                <a:gd name="T20" fmla="*/ 28 w 101"/>
                <a:gd name="T21" fmla="*/ 6 h 76"/>
                <a:gd name="T22" fmla="*/ 27 w 101"/>
                <a:gd name="T23" fmla="*/ 8 h 76"/>
                <a:gd name="T24" fmla="*/ 24 w 101"/>
                <a:gd name="T25" fmla="*/ 13 h 76"/>
                <a:gd name="T26" fmla="*/ 21 w 101"/>
                <a:gd name="T27" fmla="*/ 19 h 76"/>
                <a:gd name="T28" fmla="*/ 18 w 101"/>
                <a:gd name="T29" fmla="*/ 25 h 76"/>
                <a:gd name="T30" fmla="*/ 17 w 101"/>
                <a:gd name="T31" fmla="*/ 30 h 76"/>
                <a:gd name="T32" fmla="*/ 17 w 101"/>
                <a:gd name="T33" fmla="*/ 35 h 76"/>
                <a:gd name="T34" fmla="*/ 19 w 101"/>
                <a:gd name="T35" fmla="*/ 39 h 76"/>
                <a:gd name="T36" fmla="*/ 26 w 101"/>
                <a:gd name="T37" fmla="*/ 44 h 76"/>
                <a:gd name="T38" fmla="*/ 29 w 101"/>
                <a:gd name="T39" fmla="*/ 44 h 76"/>
                <a:gd name="T40" fmla="*/ 33 w 101"/>
                <a:gd name="T41" fmla="*/ 43 h 76"/>
                <a:gd name="T42" fmla="*/ 38 w 101"/>
                <a:gd name="T43" fmla="*/ 41 h 76"/>
                <a:gd name="T44" fmla="*/ 45 w 101"/>
                <a:gd name="T45" fmla="*/ 36 h 76"/>
                <a:gd name="T46" fmla="*/ 56 w 101"/>
                <a:gd name="T47" fmla="*/ 27 h 76"/>
                <a:gd name="T48" fmla="*/ 65 w 101"/>
                <a:gd name="T49" fmla="*/ 21 h 76"/>
                <a:gd name="T50" fmla="*/ 70 w 101"/>
                <a:gd name="T51" fmla="*/ 20 h 76"/>
                <a:gd name="T52" fmla="*/ 74 w 101"/>
                <a:gd name="T53" fmla="*/ 19 h 76"/>
                <a:gd name="T54" fmla="*/ 82 w 101"/>
                <a:gd name="T55" fmla="*/ 20 h 76"/>
                <a:gd name="T56" fmla="*/ 88 w 101"/>
                <a:gd name="T57" fmla="*/ 22 h 76"/>
                <a:gd name="T58" fmla="*/ 92 w 101"/>
                <a:gd name="T59" fmla="*/ 26 h 76"/>
                <a:gd name="T60" fmla="*/ 98 w 101"/>
                <a:gd name="T61" fmla="*/ 34 h 76"/>
                <a:gd name="T62" fmla="*/ 100 w 101"/>
                <a:gd name="T63" fmla="*/ 40 h 76"/>
                <a:gd name="T64" fmla="*/ 101 w 101"/>
                <a:gd name="T65" fmla="*/ 45 h 76"/>
                <a:gd name="T66" fmla="*/ 99 w 101"/>
                <a:gd name="T67" fmla="*/ 58 h 76"/>
                <a:gd name="T68" fmla="*/ 95 w 101"/>
                <a:gd name="T69" fmla="*/ 68 h 76"/>
                <a:gd name="T70" fmla="*/ 91 w 101"/>
                <a:gd name="T71" fmla="*/ 75 h 76"/>
                <a:gd name="T72" fmla="*/ 89 w 101"/>
                <a:gd name="T73" fmla="*/ 76 h 76"/>
                <a:gd name="T74" fmla="*/ 87 w 101"/>
                <a:gd name="T75" fmla="*/ 76 h 76"/>
                <a:gd name="T76" fmla="*/ 77 w 101"/>
                <a:gd name="T77" fmla="*/ 70 h 76"/>
                <a:gd name="T78" fmla="*/ 76 w 101"/>
                <a:gd name="T79" fmla="*/ 69 h 76"/>
                <a:gd name="T80" fmla="*/ 77 w 101"/>
                <a:gd name="T81" fmla="*/ 67 h 76"/>
                <a:gd name="T82" fmla="*/ 83 w 101"/>
                <a:gd name="T83" fmla="*/ 57 h 76"/>
                <a:gd name="T84" fmla="*/ 84 w 101"/>
                <a:gd name="T85" fmla="*/ 52 h 76"/>
                <a:gd name="T86" fmla="*/ 84 w 101"/>
                <a:gd name="T87" fmla="*/ 48 h 76"/>
                <a:gd name="T88" fmla="*/ 82 w 101"/>
                <a:gd name="T89" fmla="*/ 41 h 76"/>
                <a:gd name="T90" fmla="*/ 80 w 101"/>
                <a:gd name="T91" fmla="*/ 39 h 76"/>
                <a:gd name="T92" fmla="*/ 76 w 101"/>
                <a:gd name="T93" fmla="*/ 37 h 76"/>
                <a:gd name="T94" fmla="*/ 69 w 101"/>
                <a:gd name="T95" fmla="*/ 38 h 76"/>
                <a:gd name="T96" fmla="*/ 65 w 101"/>
                <a:gd name="T97" fmla="*/ 40 h 76"/>
                <a:gd name="T98" fmla="*/ 60 w 101"/>
                <a:gd name="T99" fmla="*/ 44 h 76"/>
                <a:gd name="T100" fmla="*/ 48 w 101"/>
                <a:gd name="T101" fmla="*/ 54 h 76"/>
                <a:gd name="T102" fmla="*/ 37 w 101"/>
                <a:gd name="T103" fmla="*/ 60 h 76"/>
                <a:gd name="T104" fmla="*/ 33 w 101"/>
                <a:gd name="T105" fmla="*/ 62 h 76"/>
                <a:gd name="T106" fmla="*/ 29 w 101"/>
                <a:gd name="T107" fmla="*/ 62 h 76"/>
                <a:gd name="T108" fmla="*/ 21 w 101"/>
                <a:gd name="T109" fmla="*/ 61 h 76"/>
                <a:gd name="T110" fmla="*/ 15 w 101"/>
                <a:gd name="T111" fmla="*/ 59 h 76"/>
                <a:gd name="T112" fmla="*/ 10 w 101"/>
                <a:gd name="T113" fmla="*/ 56 h 76"/>
                <a:gd name="T114" fmla="*/ 3 w 101"/>
                <a:gd name="T115" fmla="*/ 4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76">
                  <a:moveTo>
                    <a:pt x="3" y="47"/>
                  </a:moveTo>
                  <a:lnTo>
                    <a:pt x="3" y="47"/>
                  </a:lnTo>
                  <a:lnTo>
                    <a:pt x="1" y="4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9" y="6"/>
                  </a:lnTo>
                  <a:lnTo>
                    <a:pt x="9" y="6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7" y="30"/>
                  </a:lnTo>
                  <a:lnTo>
                    <a:pt x="17" y="30"/>
                  </a:lnTo>
                  <a:lnTo>
                    <a:pt x="17" y="35"/>
                  </a:lnTo>
                  <a:lnTo>
                    <a:pt x="19" y="39"/>
                  </a:lnTo>
                  <a:lnTo>
                    <a:pt x="19" y="39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8" y="41"/>
                  </a:lnTo>
                  <a:lnTo>
                    <a:pt x="38" y="41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56" y="27"/>
                  </a:lnTo>
                  <a:lnTo>
                    <a:pt x="56" y="27"/>
                  </a:lnTo>
                  <a:lnTo>
                    <a:pt x="65" y="21"/>
                  </a:lnTo>
                  <a:lnTo>
                    <a:pt x="65" y="21"/>
                  </a:lnTo>
                  <a:lnTo>
                    <a:pt x="70" y="20"/>
                  </a:lnTo>
                  <a:lnTo>
                    <a:pt x="74" y="19"/>
                  </a:lnTo>
                  <a:lnTo>
                    <a:pt x="74" y="19"/>
                  </a:lnTo>
                  <a:lnTo>
                    <a:pt x="78" y="19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8" y="22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100" y="40"/>
                  </a:lnTo>
                  <a:lnTo>
                    <a:pt x="101" y="45"/>
                  </a:lnTo>
                  <a:lnTo>
                    <a:pt x="101" y="45"/>
                  </a:lnTo>
                  <a:lnTo>
                    <a:pt x="101" y="51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91" y="75"/>
                  </a:lnTo>
                  <a:lnTo>
                    <a:pt x="91" y="75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87" y="76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7" y="67"/>
                  </a:lnTo>
                  <a:lnTo>
                    <a:pt x="77" y="67"/>
                  </a:lnTo>
                  <a:lnTo>
                    <a:pt x="81" y="61"/>
                  </a:lnTo>
                  <a:lnTo>
                    <a:pt x="83" y="57"/>
                  </a:lnTo>
                  <a:lnTo>
                    <a:pt x="83" y="57"/>
                  </a:lnTo>
                  <a:lnTo>
                    <a:pt x="84" y="52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4"/>
                  </a:lnTo>
                  <a:lnTo>
                    <a:pt x="82" y="41"/>
                  </a:lnTo>
                  <a:lnTo>
                    <a:pt x="82" y="41"/>
                  </a:lnTo>
                  <a:lnTo>
                    <a:pt x="80" y="39"/>
                  </a:lnTo>
                  <a:lnTo>
                    <a:pt x="76" y="37"/>
                  </a:lnTo>
                  <a:lnTo>
                    <a:pt x="76" y="37"/>
                  </a:lnTo>
                  <a:lnTo>
                    <a:pt x="73" y="37"/>
                  </a:lnTo>
                  <a:lnTo>
                    <a:pt x="69" y="38"/>
                  </a:lnTo>
                  <a:lnTo>
                    <a:pt x="69" y="38"/>
                  </a:lnTo>
                  <a:lnTo>
                    <a:pt x="65" y="40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3" y="58"/>
                  </a:lnTo>
                  <a:lnTo>
                    <a:pt x="37" y="60"/>
                  </a:lnTo>
                  <a:lnTo>
                    <a:pt x="37" y="60"/>
                  </a:lnTo>
                  <a:lnTo>
                    <a:pt x="33" y="62"/>
                  </a:lnTo>
                  <a:lnTo>
                    <a:pt x="29" y="62"/>
                  </a:lnTo>
                  <a:lnTo>
                    <a:pt x="29" y="62"/>
                  </a:lnTo>
                  <a:lnTo>
                    <a:pt x="25" y="62"/>
                  </a:lnTo>
                  <a:lnTo>
                    <a:pt x="21" y="61"/>
                  </a:lnTo>
                  <a:lnTo>
                    <a:pt x="21" y="61"/>
                  </a:lnTo>
                  <a:lnTo>
                    <a:pt x="15" y="59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7" y="52"/>
                  </a:lnTo>
                  <a:lnTo>
                    <a:pt x="3" y="47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>
              <a:off x="5773738" y="4171950"/>
              <a:ext cx="158750" cy="131762"/>
            </a:xfrm>
            <a:custGeom>
              <a:avLst/>
              <a:gdLst>
                <a:gd name="T0" fmla="*/ 3 w 100"/>
                <a:gd name="T1" fmla="*/ 47 h 83"/>
                <a:gd name="T2" fmla="*/ 0 w 100"/>
                <a:gd name="T3" fmla="*/ 36 h 83"/>
                <a:gd name="T4" fmla="*/ 0 w 100"/>
                <a:gd name="T5" fmla="*/ 31 h 83"/>
                <a:gd name="T6" fmla="*/ 2 w 100"/>
                <a:gd name="T7" fmla="*/ 25 h 83"/>
                <a:gd name="T8" fmla="*/ 4 w 100"/>
                <a:gd name="T9" fmla="*/ 17 h 83"/>
                <a:gd name="T10" fmla="*/ 8 w 100"/>
                <a:gd name="T11" fmla="*/ 11 h 83"/>
                <a:gd name="T12" fmla="*/ 11 w 100"/>
                <a:gd name="T13" fmla="*/ 5 h 83"/>
                <a:gd name="T14" fmla="*/ 14 w 100"/>
                <a:gd name="T15" fmla="*/ 1 h 83"/>
                <a:gd name="T16" fmla="*/ 16 w 100"/>
                <a:gd name="T17" fmla="*/ 0 h 83"/>
                <a:gd name="T18" fmla="*/ 29 w 100"/>
                <a:gd name="T19" fmla="*/ 6 h 83"/>
                <a:gd name="T20" fmla="*/ 31 w 100"/>
                <a:gd name="T21" fmla="*/ 7 h 83"/>
                <a:gd name="T22" fmla="*/ 29 w 100"/>
                <a:gd name="T23" fmla="*/ 9 h 83"/>
                <a:gd name="T24" fmla="*/ 26 w 100"/>
                <a:gd name="T25" fmla="*/ 13 h 83"/>
                <a:gd name="T26" fmla="*/ 22 w 100"/>
                <a:gd name="T27" fmla="*/ 19 h 83"/>
                <a:gd name="T28" fmla="*/ 19 w 100"/>
                <a:gd name="T29" fmla="*/ 26 h 83"/>
                <a:gd name="T30" fmla="*/ 18 w 100"/>
                <a:gd name="T31" fmla="*/ 31 h 83"/>
                <a:gd name="T32" fmla="*/ 17 w 100"/>
                <a:gd name="T33" fmla="*/ 36 h 83"/>
                <a:gd name="T34" fmla="*/ 19 w 100"/>
                <a:gd name="T35" fmla="*/ 40 h 83"/>
                <a:gd name="T36" fmla="*/ 26 w 100"/>
                <a:gd name="T37" fmla="*/ 45 h 83"/>
                <a:gd name="T38" fmla="*/ 28 w 100"/>
                <a:gd name="T39" fmla="*/ 46 h 83"/>
                <a:gd name="T40" fmla="*/ 32 w 100"/>
                <a:gd name="T41" fmla="*/ 45 h 83"/>
                <a:gd name="T42" fmla="*/ 37 w 100"/>
                <a:gd name="T43" fmla="*/ 43 h 83"/>
                <a:gd name="T44" fmla="*/ 44 w 100"/>
                <a:gd name="T45" fmla="*/ 39 h 83"/>
                <a:gd name="T46" fmla="*/ 56 w 100"/>
                <a:gd name="T47" fmla="*/ 31 h 83"/>
                <a:gd name="T48" fmla="*/ 66 w 100"/>
                <a:gd name="T49" fmla="*/ 26 h 83"/>
                <a:gd name="T50" fmla="*/ 71 w 100"/>
                <a:gd name="T51" fmla="*/ 25 h 83"/>
                <a:gd name="T52" fmla="*/ 75 w 100"/>
                <a:gd name="T53" fmla="*/ 25 h 83"/>
                <a:gd name="T54" fmla="*/ 84 w 100"/>
                <a:gd name="T55" fmla="*/ 26 h 83"/>
                <a:gd name="T56" fmla="*/ 89 w 100"/>
                <a:gd name="T57" fmla="*/ 29 h 83"/>
                <a:gd name="T58" fmla="*/ 93 w 100"/>
                <a:gd name="T59" fmla="*/ 33 h 83"/>
                <a:gd name="T60" fmla="*/ 98 w 100"/>
                <a:gd name="T61" fmla="*/ 42 h 83"/>
                <a:gd name="T62" fmla="*/ 100 w 100"/>
                <a:gd name="T63" fmla="*/ 47 h 83"/>
                <a:gd name="T64" fmla="*/ 100 w 100"/>
                <a:gd name="T65" fmla="*/ 53 h 83"/>
                <a:gd name="T66" fmla="*/ 97 w 100"/>
                <a:gd name="T67" fmla="*/ 65 h 83"/>
                <a:gd name="T68" fmla="*/ 92 w 100"/>
                <a:gd name="T69" fmla="*/ 75 h 83"/>
                <a:gd name="T70" fmla="*/ 87 w 100"/>
                <a:gd name="T71" fmla="*/ 82 h 83"/>
                <a:gd name="T72" fmla="*/ 85 w 100"/>
                <a:gd name="T73" fmla="*/ 83 h 83"/>
                <a:gd name="T74" fmla="*/ 83 w 100"/>
                <a:gd name="T75" fmla="*/ 82 h 83"/>
                <a:gd name="T76" fmla="*/ 74 w 100"/>
                <a:gd name="T77" fmla="*/ 76 h 83"/>
                <a:gd name="T78" fmla="*/ 73 w 100"/>
                <a:gd name="T79" fmla="*/ 75 h 83"/>
                <a:gd name="T80" fmla="*/ 75 w 100"/>
                <a:gd name="T81" fmla="*/ 72 h 83"/>
                <a:gd name="T82" fmla="*/ 81 w 100"/>
                <a:gd name="T83" fmla="*/ 63 h 83"/>
                <a:gd name="T84" fmla="*/ 83 w 100"/>
                <a:gd name="T85" fmla="*/ 58 h 83"/>
                <a:gd name="T86" fmla="*/ 83 w 100"/>
                <a:gd name="T87" fmla="*/ 54 h 83"/>
                <a:gd name="T88" fmla="*/ 82 w 100"/>
                <a:gd name="T89" fmla="*/ 47 h 83"/>
                <a:gd name="T90" fmla="*/ 79 w 100"/>
                <a:gd name="T91" fmla="*/ 45 h 83"/>
                <a:gd name="T92" fmla="*/ 76 w 100"/>
                <a:gd name="T93" fmla="*/ 43 h 83"/>
                <a:gd name="T94" fmla="*/ 69 w 100"/>
                <a:gd name="T95" fmla="*/ 43 h 83"/>
                <a:gd name="T96" fmla="*/ 65 w 100"/>
                <a:gd name="T97" fmla="*/ 45 h 83"/>
                <a:gd name="T98" fmla="*/ 58 w 100"/>
                <a:gd name="T99" fmla="*/ 49 h 83"/>
                <a:gd name="T100" fmla="*/ 45 w 100"/>
                <a:gd name="T101" fmla="*/ 58 h 83"/>
                <a:gd name="T102" fmla="*/ 35 w 100"/>
                <a:gd name="T103" fmla="*/ 63 h 83"/>
                <a:gd name="T104" fmla="*/ 31 w 100"/>
                <a:gd name="T105" fmla="*/ 64 h 83"/>
                <a:gd name="T106" fmla="*/ 27 w 100"/>
                <a:gd name="T107" fmla="*/ 64 h 83"/>
                <a:gd name="T108" fmla="*/ 18 w 100"/>
                <a:gd name="T109" fmla="*/ 62 h 83"/>
                <a:gd name="T110" fmla="*/ 13 w 100"/>
                <a:gd name="T111" fmla="*/ 59 h 83"/>
                <a:gd name="T112" fmla="*/ 9 w 100"/>
                <a:gd name="T113" fmla="*/ 56 h 83"/>
                <a:gd name="T114" fmla="*/ 3 w 100"/>
                <a:gd name="T115" fmla="*/ 4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" h="83">
                  <a:moveTo>
                    <a:pt x="3" y="47"/>
                  </a:moveTo>
                  <a:lnTo>
                    <a:pt x="3" y="47"/>
                  </a:lnTo>
                  <a:lnTo>
                    <a:pt x="1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31" y="7"/>
                  </a:lnTo>
                  <a:lnTo>
                    <a:pt x="31" y="7"/>
                  </a:lnTo>
                  <a:lnTo>
                    <a:pt x="29" y="9"/>
                  </a:lnTo>
                  <a:lnTo>
                    <a:pt x="29" y="9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7" y="36"/>
                  </a:lnTo>
                  <a:lnTo>
                    <a:pt x="19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26" y="45"/>
                  </a:lnTo>
                  <a:lnTo>
                    <a:pt x="26" y="45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32" y="45"/>
                  </a:lnTo>
                  <a:lnTo>
                    <a:pt x="32" y="45"/>
                  </a:lnTo>
                  <a:lnTo>
                    <a:pt x="37" y="43"/>
                  </a:lnTo>
                  <a:lnTo>
                    <a:pt x="37" y="43"/>
                  </a:lnTo>
                  <a:lnTo>
                    <a:pt x="44" y="39"/>
                  </a:lnTo>
                  <a:lnTo>
                    <a:pt x="44" y="39"/>
                  </a:lnTo>
                  <a:lnTo>
                    <a:pt x="56" y="31"/>
                  </a:lnTo>
                  <a:lnTo>
                    <a:pt x="56" y="31"/>
                  </a:lnTo>
                  <a:lnTo>
                    <a:pt x="66" y="26"/>
                  </a:lnTo>
                  <a:lnTo>
                    <a:pt x="66" y="26"/>
                  </a:lnTo>
                  <a:lnTo>
                    <a:pt x="71" y="25"/>
                  </a:lnTo>
                  <a:lnTo>
                    <a:pt x="75" y="25"/>
                  </a:lnTo>
                  <a:lnTo>
                    <a:pt x="75" y="25"/>
                  </a:lnTo>
                  <a:lnTo>
                    <a:pt x="79" y="25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9" y="29"/>
                  </a:lnTo>
                  <a:lnTo>
                    <a:pt x="93" y="33"/>
                  </a:lnTo>
                  <a:lnTo>
                    <a:pt x="93" y="33"/>
                  </a:lnTo>
                  <a:lnTo>
                    <a:pt x="96" y="37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100" y="47"/>
                  </a:lnTo>
                  <a:lnTo>
                    <a:pt x="100" y="53"/>
                  </a:lnTo>
                  <a:lnTo>
                    <a:pt x="100" y="53"/>
                  </a:lnTo>
                  <a:lnTo>
                    <a:pt x="99" y="59"/>
                  </a:lnTo>
                  <a:lnTo>
                    <a:pt x="97" y="65"/>
                  </a:lnTo>
                  <a:lnTo>
                    <a:pt x="97" y="6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87" y="82"/>
                  </a:lnTo>
                  <a:lnTo>
                    <a:pt x="87" y="82"/>
                  </a:lnTo>
                  <a:lnTo>
                    <a:pt x="85" y="83"/>
                  </a:lnTo>
                  <a:lnTo>
                    <a:pt x="85" y="83"/>
                  </a:lnTo>
                  <a:lnTo>
                    <a:pt x="83" y="82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3" y="75"/>
                  </a:lnTo>
                  <a:lnTo>
                    <a:pt x="73" y="75"/>
                  </a:lnTo>
                  <a:lnTo>
                    <a:pt x="75" y="72"/>
                  </a:lnTo>
                  <a:lnTo>
                    <a:pt x="75" y="72"/>
                  </a:lnTo>
                  <a:lnTo>
                    <a:pt x="78" y="67"/>
                  </a:lnTo>
                  <a:lnTo>
                    <a:pt x="81" y="63"/>
                  </a:lnTo>
                  <a:lnTo>
                    <a:pt x="81" y="63"/>
                  </a:lnTo>
                  <a:lnTo>
                    <a:pt x="83" y="58"/>
                  </a:lnTo>
                  <a:lnTo>
                    <a:pt x="83" y="54"/>
                  </a:lnTo>
                  <a:lnTo>
                    <a:pt x="83" y="54"/>
                  </a:lnTo>
                  <a:lnTo>
                    <a:pt x="83" y="51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79" y="45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3" y="42"/>
                  </a:lnTo>
                  <a:lnTo>
                    <a:pt x="69" y="43"/>
                  </a:lnTo>
                  <a:lnTo>
                    <a:pt x="69" y="43"/>
                  </a:lnTo>
                  <a:lnTo>
                    <a:pt x="65" y="45"/>
                  </a:lnTo>
                  <a:lnTo>
                    <a:pt x="58" y="49"/>
                  </a:lnTo>
                  <a:lnTo>
                    <a:pt x="58" y="49"/>
                  </a:lnTo>
                  <a:lnTo>
                    <a:pt x="45" y="58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1" y="64"/>
                  </a:lnTo>
                  <a:lnTo>
                    <a:pt x="27" y="64"/>
                  </a:lnTo>
                  <a:lnTo>
                    <a:pt x="27" y="64"/>
                  </a:lnTo>
                  <a:lnTo>
                    <a:pt x="23" y="63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3" y="59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5" y="52"/>
                  </a:lnTo>
                  <a:lnTo>
                    <a:pt x="3" y="47"/>
                  </a:lnTo>
                  <a:lnTo>
                    <a:pt x="3" y="47"/>
                  </a:lnTo>
                  <a:close/>
                </a:path>
              </a:pathLst>
            </a:custGeom>
            <a:solidFill>
              <a:srgbClr val="2EA89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72" name="직사각형 71"/>
          <p:cNvSpPr/>
          <p:nvPr userDrawn="1"/>
        </p:nvSpPr>
        <p:spPr>
          <a:xfrm>
            <a:off x="414358" y="620688"/>
            <a:ext cx="54000" cy="5569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02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830571" y="6506050"/>
            <a:ext cx="6313429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 userDrawn="1"/>
        </p:nvSpPr>
        <p:spPr>
          <a:xfrm>
            <a:off x="414358" y="332656"/>
            <a:ext cx="54000" cy="5569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EEC349A-3E16-4CEF-9F3C-3B6333A2440A}"/>
              </a:ext>
            </a:extLst>
          </p:cNvPr>
          <p:cNvSpPr/>
          <p:nvPr userDrawn="1"/>
        </p:nvSpPr>
        <p:spPr>
          <a:xfrm>
            <a:off x="8544264" y="214087"/>
            <a:ext cx="313164" cy="325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1808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2555776" y="6364829"/>
            <a:ext cx="6588224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/>
          <p:nvPr userDrawn="1"/>
        </p:nvSpPr>
        <p:spPr>
          <a:xfrm>
            <a:off x="5052094" y="2494185"/>
            <a:ext cx="4090318" cy="1285856"/>
          </a:xfrm>
          <a:prstGeom prst="rect">
            <a:avLst/>
          </a:prstGeom>
          <a:solidFill>
            <a:srgbClr val="2EA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1514763" y="2494185"/>
            <a:ext cx="108012" cy="1285856"/>
          </a:xfrm>
          <a:prstGeom prst="rect">
            <a:avLst/>
          </a:prstGeom>
          <a:solidFill>
            <a:srgbClr val="2EA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 </a:t>
            </a:r>
            <a:endParaRPr lang="ko-KR" altLang="en-US" dirty="0"/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5365258" y="2723608"/>
            <a:ext cx="864096" cy="864096"/>
            <a:chOff x="5365258" y="2723608"/>
            <a:chExt cx="864096" cy="864096"/>
          </a:xfrm>
        </p:grpSpPr>
        <p:sp>
          <p:nvSpPr>
            <p:cNvPr id="13" name="타원 12"/>
            <p:cNvSpPr/>
            <p:nvPr/>
          </p:nvSpPr>
          <p:spPr>
            <a:xfrm>
              <a:off x="5365258" y="2723608"/>
              <a:ext cx="864096" cy="86409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L 도형 13"/>
            <p:cNvSpPr/>
            <p:nvPr/>
          </p:nvSpPr>
          <p:spPr>
            <a:xfrm rot="13500000">
              <a:off x="5567799" y="3016058"/>
              <a:ext cx="322211" cy="322211"/>
            </a:xfrm>
            <a:prstGeom prst="corner">
              <a:avLst>
                <a:gd name="adj1" fmla="val 12367"/>
                <a:gd name="adj2" fmla="val 119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539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80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8" r:id="rId4"/>
    <p:sldLayoutId id="2147483662" r:id="rId5"/>
    <p:sldLayoutId id="2147483667" r:id="rId6"/>
    <p:sldLayoutId id="2147483663" r:id="rId7"/>
    <p:sldLayoutId id="2147483666" r:id="rId8"/>
    <p:sldLayoutId id="2147483664" r:id="rId9"/>
    <p:sldLayoutId id="2147483665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691680" y="2276872"/>
            <a:ext cx="3816424" cy="1692771"/>
            <a:chOff x="1619672" y="2317522"/>
            <a:chExt cx="3816424" cy="1692771"/>
          </a:xfrm>
        </p:grpSpPr>
        <p:sp>
          <p:nvSpPr>
            <p:cNvPr id="23" name="내용 개체 틀 2"/>
            <p:cNvSpPr txBox="1">
              <a:spLocks/>
            </p:cNvSpPr>
            <p:nvPr/>
          </p:nvSpPr>
          <p:spPr>
            <a:xfrm>
              <a:off x="1619672" y="2317522"/>
              <a:ext cx="3816424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algn="ctr">
                <a:defRPr sz="4400"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algn="l"/>
              <a:r>
                <a:rPr lang="en-US" altLang="ko-KR" sz="2400" b="1" dirty="0">
                  <a:latin typeface="+mj-ea"/>
                </a:rPr>
                <a:t>LMS</a:t>
              </a:r>
            </a:p>
            <a:p>
              <a:pPr algn="l"/>
              <a:r>
                <a:rPr lang="ko-KR" altLang="en-US" sz="4000" b="1" dirty="0">
                  <a:latin typeface="+mj-ea"/>
                </a:rPr>
                <a:t>학습자모드 </a:t>
              </a:r>
              <a:endParaRPr lang="en-US" altLang="ko-KR" sz="4000" b="1" dirty="0">
                <a:latin typeface="+mj-ea"/>
              </a:endParaRPr>
            </a:p>
            <a:p>
              <a:pPr algn="l"/>
              <a:r>
                <a:rPr lang="ko-KR" altLang="en-US" sz="4000" b="1" dirty="0">
                  <a:latin typeface="+mj-ea"/>
                </a:rPr>
                <a:t>매뉴얼</a:t>
              </a:r>
              <a:endParaRPr lang="en-US" altLang="ko-KR" sz="4000" b="1" dirty="0">
                <a:latin typeface="+mj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1709455" y="2380818"/>
              <a:ext cx="322258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ko-KR" sz="1600" dirty="0">
                <a:effectLst/>
                <a:latin typeface="+mj-ea"/>
                <a:ea typeface="+mj-ea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8544264" y="214087"/>
            <a:ext cx="313164" cy="325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ECF3C45-19E7-7667-3224-C84F656E26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3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평가 진행</a:t>
            </a:r>
            <a:r>
              <a:rPr lang="en-US" altLang="ko-KR" sz="3200" b="1" dirty="0"/>
              <a:t>-1 (</a:t>
            </a:r>
            <a:r>
              <a:rPr lang="ko-KR" altLang="en-US" sz="3200" b="1" dirty="0" err="1"/>
              <a:t>주의사항</a:t>
            </a:r>
            <a:r>
              <a:rPr lang="ko-KR" altLang="en-US" sz="3200" b="1" dirty="0"/>
              <a:t> 안내</a:t>
            </a:r>
            <a:r>
              <a:rPr lang="en-US" altLang="ko-KR" sz="3200" b="1" dirty="0"/>
              <a:t>) </a:t>
            </a:r>
            <a:endParaRPr lang="ko-KR" altLang="en-US" sz="32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29672" y="1340768"/>
            <a:ext cx="247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평가를 진행하게 되면 먼저 </a:t>
            </a:r>
            <a:r>
              <a:rPr lang="ko-KR" altLang="en-US" sz="1200" b="1" dirty="0" err="1"/>
              <a:t>주의사항이</a:t>
            </a:r>
            <a:r>
              <a:rPr lang="ko-KR" altLang="en-US" sz="1200" b="1" dirty="0"/>
              <a:t> 노출됩니다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하단의 </a:t>
            </a:r>
            <a:r>
              <a:rPr lang="ko-KR" altLang="en-US" sz="1200" b="1" dirty="0" err="1"/>
              <a:t>체크박스에</a:t>
            </a:r>
            <a:r>
              <a:rPr lang="ko-KR" altLang="en-US" sz="1200" b="1" dirty="0"/>
              <a:t> 체크한 다음 </a:t>
            </a:r>
            <a:r>
              <a:rPr lang="en-US" altLang="ko-KR" sz="1200" b="1" dirty="0"/>
              <a:t>&lt;</a:t>
            </a:r>
            <a:r>
              <a:rPr lang="ko-KR" altLang="en-US" sz="1200" b="1" dirty="0" err="1"/>
              <a:t>평가응시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버튼을 클릭하시기 바랍니다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C99B14E-6661-4F6F-8A10-BBE9EDAA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64" y="1333022"/>
            <a:ext cx="5962238" cy="424963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576BF514-EA40-4DAA-B54B-379680E6D77D}"/>
              </a:ext>
            </a:extLst>
          </p:cNvPr>
          <p:cNvSpPr/>
          <p:nvPr/>
        </p:nvSpPr>
        <p:spPr>
          <a:xfrm>
            <a:off x="1907704" y="4437112"/>
            <a:ext cx="2304256" cy="8640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C63D3DA-174A-31C4-B60B-17BA6D8BF15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6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평가 진행</a:t>
            </a:r>
            <a:r>
              <a:rPr lang="en-US" altLang="ko-KR" sz="3200" b="1"/>
              <a:t>-2 </a:t>
            </a:r>
            <a:r>
              <a:rPr lang="en-US" altLang="ko-KR" sz="3200" b="1" dirty="0"/>
              <a:t>(</a:t>
            </a:r>
            <a:r>
              <a:rPr lang="ko-KR" altLang="en-US" sz="3200" b="1" dirty="0"/>
              <a:t>평가 진행</a:t>
            </a:r>
            <a:r>
              <a:rPr lang="en-US" altLang="ko-KR" sz="3200" b="1" dirty="0"/>
              <a:t>) </a:t>
            </a:r>
            <a:endParaRPr lang="ko-KR" altLang="en-US" sz="32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9672" y="1340768"/>
            <a:ext cx="2471174" cy="310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평가 시간은 </a:t>
            </a:r>
            <a:r>
              <a:rPr lang="en-US" altLang="ko-KR" sz="1200" b="1" dirty="0"/>
              <a:t>60</a:t>
            </a:r>
            <a:r>
              <a:rPr lang="ko-KR" altLang="en-US" sz="1200" b="1" dirty="0"/>
              <a:t>분으로 초과되면 자동으로 평가가 제출되게 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또한 평가가 시작된 후 </a:t>
            </a:r>
            <a:r>
              <a:rPr lang="ko-KR" altLang="en-US" sz="1200" b="1" dirty="0" err="1"/>
              <a:t>로그아웃</a:t>
            </a:r>
            <a:r>
              <a:rPr lang="en-US" altLang="ko-KR" sz="1200" b="1" dirty="0"/>
              <a:t>/PC</a:t>
            </a:r>
            <a:r>
              <a:rPr lang="ko-KR" altLang="en-US" sz="1200" b="1" dirty="0"/>
              <a:t> 종료를 해도 평가 시간은 계속 진행되니 유의하시기 바랍니다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한번 제출된 평가는 재평가 진행이 불가능하니 부득이한 사유로 재평가가 필요할 경우 교육상담센터로 문의하시기 바랍니다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D513056-2967-4497-90EF-DFED4C5E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4" y="1556792"/>
            <a:ext cx="5961528" cy="4092236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83645FC0-7B03-4D7D-89F4-5D2C38DD607A}"/>
              </a:ext>
            </a:extLst>
          </p:cNvPr>
          <p:cNvSpPr/>
          <p:nvPr/>
        </p:nvSpPr>
        <p:spPr>
          <a:xfrm>
            <a:off x="4716016" y="1772816"/>
            <a:ext cx="1224136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F93F9E5-318C-5729-37F3-72E5AE9C36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1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 err="1"/>
              <a:t>설문조사</a:t>
            </a:r>
            <a:endParaRPr lang="ko-KR" altLang="en-US" sz="32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672" y="1340768"/>
            <a:ext cx="2471174" cy="19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평가가 모두 종료된 다음 설문조사 있을 경우 해당 설문조사까지 완료되어야 과정 진행이 마무리 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설문조사를 마치지 않으면 수료증을 출력할 수 없습니다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6DD33D-3130-4E9D-863D-62FD85C68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9" y="1505545"/>
            <a:ext cx="5895343" cy="384690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B7D446A-23D1-4FB9-B086-1C2A895847F5}"/>
              </a:ext>
            </a:extLst>
          </p:cNvPr>
          <p:cNvSpPr/>
          <p:nvPr/>
        </p:nvSpPr>
        <p:spPr>
          <a:xfrm>
            <a:off x="1259632" y="2204864"/>
            <a:ext cx="4392488" cy="25922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FC23318-2759-61F8-908D-C8C8882021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9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수료증 출력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672" y="1340768"/>
            <a:ext cx="2471174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수료가 된 강의는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복습중인 강의</a:t>
            </a:r>
            <a:r>
              <a:rPr lang="en-US" altLang="ko-KR" sz="1200" b="1" dirty="0">
                <a:solidFill>
                  <a:srgbClr val="FF0000"/>
                </a:solidFill>
              </a:rPr>
              <a:t>＂</a:t>
            </a:r>
            <a:r>
              <a:rPr lang="ko-KR" altLang="en-US" sz="1200" b="1" dirty="0">
                <a:solidFill>
                  <a:srgbClr val="FF0000"/>
                </a:solidFill>
              </a:rPr>
              <a:t>로 이동</a:t>
            </a:r>
            <a:r>
              <a:rPr lang="ko-KR" altLang="en-US" sz="1200" b="1" dirty="0"/>
              <a:t>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이동한 복습중인 강의에서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수료증</a:t>
            </a:r>
            <a:r>
              <a:rPr lang="en-US" altLang="ko-KR" sz="1200" b="1" dirty="0">
                <a:solidFill>
                  <a:srgbClr val="FF0000"/>
                </a:solidFill>
              </a:rPr>
              <a:t>”</a:t>
            </a:r>
            <a:r>
              <a:rPr lang="ko-KR" altLang="en-US" sz="1200" b="1" dirty="0"/>
              <a:t>을 출력할 수 있습니다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8C0C43E-2EDD-43F3-A03E-3BC3F810F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07" y="1591080"/>
            <a:ext cx="5938095" cy="335008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08519EC-6356-4D2C-9683-B4FE8F57E3A3}"/>
              </a:ext>
            </a:extLst>
          </p:cNvPr>
          <p:cNvSpPr/>
          <p:nvPr/>
        </p:nvSpPr>
        <p:spPr>
          <a:xfrm>
            <a:off x="133507" y="2492896"/>
            <a:ext cx="1054117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1CE80B2-7738-4589-9C17-08B5744956E1}"/>
              </a:ext>
            </a:extLst>
          </p:cNvPr>
          <p:cNvSpPr/>
          <p:nvPr/>
        </p:nvSpPr>
        <p:spPr>
          <a:xfrm>
            <a:off x="2699792" y="2600908"/>
            <a:ext cx="1368152" cy="39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852A7BE-0C4C-BEF3-B545-1AD05B92A5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5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ko-KR" sz="3200" b="1" dirty="0"/>
              <a:t>1:1</a:t>
            </a:r>
            <a:r>
              <a:rPr lang="ko-KR" altLang="en-US" sz="3200" b="1" dirty="0"/>
              <a:t>문의하기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672" y="1340768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1:1 </a:t>
            </a:r>
            <a:r>
              <a:rPr lang="ko-KR" altLang="en-US" sz="1200" b="1" dirty="0"/>
              <a:t>문의 리스트에서 상담을 바로 진행할 수 있습니다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5C2B12-3212-4704-9296-05DC7E19F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6" y="1484784"/>
            <a:ext cx="5895902" cy="352750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17E6F5C-9DC1-40B1-851F-2D0E3E9889FB}"/>
              </a:ext>
            </a:extLst>
          </p:cNvPr>
          <p:cNvSpPr/>
          <p:nvPr/>
        </p:nvSpPr>
        <p:spPr>
          <a:xfrm>
            <a:off x="4692026" y="2883365"/>
            <a:ext cx="1368152" cy="39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EDEFC5-330F-788C-1197-91915D2E3F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6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학습상담리스트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672" y="1340768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학습상담리스트에서 학습상담을 바로 진행할 수 있습니다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2D2518-EE2A-49D8-B66D-DF74C5965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2" y="1484784"/>
            <a:ext cx="5940152" cy="352122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99856223-77AB-4E4C-92BE-C5842FDFE0FF}"/>
              </a:ext>
            </a:extLst>
          </p:cNvPr>
          <p:cNvSpPr/>
          <p:nvPr/>
        </p:nvSpPr>
        <p:spPr>
          <a:xfrm>
            <a:off x="4860032" y="2883365"/>
            <a:ext cx="1200146" cy="39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689780E-2DFD-BAC6-0955-10103CEF3F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8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 err="1"/>
              <a:t>회원정보</a:t>
            </a:r>
            <a:r>
              <a:rPr lang="ko-KR" altLang="en-US" sz="3200" b="1" dirty="0"/>
              <a:t> 수정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9672" y="1340768"/>
            <a:ext cx="2471174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회원정보 관리에서 비밀번호 등의 회원정보를 수정할 수 있습니다</a:t>
            </a:r>
            <a:r>
              <a:rPr lang="en-US" altLang="ko-KR" sz="1200" b="1" dirty="0"/>
              <a:t>.</a:t>
            </a:r>
            <a:endParaRPr lang="en-US" altLang="ko-KR" sz="12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141C77-5F3B-47E3-A2BD-692637C98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5187019" cy="448822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1E9C21B-5C55-44EC-BC57-1DAAE0E2BFDE}"/>
              </a:ext>
            </a:extLst>
          </p:cNvPr>
          <p:cNvSpPr/>
          <p:nvPr/>
        </p:nvSpPr>
        <p:spPr>
          <a:xfrm>
            <a:off x="1907704" y="1784582"/>
            <a:ext cx="3816424" cy="11403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0279DD3-8EA5-7287-92DD-1F8F712FCF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47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모바일</a:t>
            </a:r>
            <a:r>
              <a:rPr lang="en-US" altLang="ko-KR" sz="3200" b="1" dirty="0"/>
              <a:t>-</a:t>
            </a:r>
            <a:r>
              <a:rPr lang="ko-KR" altLang="en-US" sz="3200" b="1" dirty="0"/>
              <a:t>학습하기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298BB2-D8BC-4597-ADBB-1F5F235E0F7A}"/>
              </a:ext>
            </a:extLst>
          </p:cNvPr>
          <p:cNvSpPr txBox="1"/>
          <p:nvPr/>
        </p:nvSpPr>
        <p:spPr>
          <a:xfrm>
            <a:off x="6229672" y="1340768"/>
            <a:ext cx="2471174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/>
              <a:t>모바일 사이트 접속 주소 </a:t>
            </a:r>
            <a:r>
              <a:rPr lang="en-US" altLang="ko-KR" sz="1200" b="1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https:// hrdprime.com/</a:t>
            </a:r>
            <a:r>
              <a:rPr lang="ko-KR" altLang="en-US" sz="1200" b="1" dirty="0"/>
              <a:t>로 접속합니다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 </a:t>
            </a:r>
            <a:r>
              <a:rPr lang="ko-KR" altLang="en-US" sz="1200" b="1" dirty="0" err="1"/>
              <a:t>메인에</a:t>
            </a:r>
            <a:r>
              <a:rPr lang="ko-KR" altLang="en-US" sz="1200" b="1" dirty="0"/>
              <a:t> 문자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메일로 </a:t>
            </a:r>
            <a:r>
              <a:rPr lang="ko-KR" altLang="en-US" sz="1200" b="1" dirty="0" err="1"/>
              <a:t>안내받은</a:t>
            </a:r>
            <a:r>
              <a:rPr lang="ko-KR" altLang="en-US" sz="1200" b="1" dirty="0"/>
              <a:t> 아이디와 </a:t>
            </a:r>
            <a:r>
              <a:rPr lang="ko-KR" altLang="en-US" sz="1200" b="1" dirty="0" err="1"/>
              <a:t>비밀번호를</a:t>
            </a:r>
            <a:r>
              <a:rPr lang="ko-KR" altLang="en-US" sz="1200" b="1" dirty="0"/>
              <a:t> 기입한 다음 </a:t>
            </a:r>
            <a:r>
              <a:rPr lang="en-US" altLang="ko-KR" sz="1200" b="1" dirty="0"/>
              <a:t>&lt;</a:t>
            </a:r>
            <a:r>
              <a:rPr lang="ko-KR" altLang="en-US" sz="1200" b="1" dirty="0"/>
              <a:t>로그인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버튼을 클릭합니다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FD61EA4-C798-4BB3-8A38-8321F4893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02" y="1105820"/>
            <a:ext cx="2962913" cy="50784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03CA438-6B47-F6A0-9FD2-D39BEEAD5DC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6DF7E08C-42E4-4B7C-B77B-18C5433A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961" y="1251070"/>
            <a:ext cx="2503710" cy="464974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78F2553-C940-4298-97FD-076A6E6EDE44}"/>
              </a:ext>
            </a:extLst>
          </p:cNvPr>
          <p:cNvSpPr/>
          <p:nvPr/>
        </p:nvSpPr>
        <p:spPr>
          <a:xfrm>
            <a:off x="1842544" y="4725144"/>
            <a:ext cx="2696400" cy="6480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408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모바일</a:t>
            </a:r>
            <a:r>
              <a:rPr lang="en-US" altLang="ko-KR" sz="3200" b="1" dirty="0"/>
              <a:t>-</a:t>
            </a:r>
            <a:r>
              <a:rPr lang="ko-KR" altLang="en-US" sz="3200" b="1" dirty="0"/>
              <a:t>학습하기</a:t>
            </a:r>
            <a:r>
              <a:rPr lang="en-US" altLang="ko-KR" sz="3200" b="1" dirty="0"/>
              <a:t>-1</a:t>
            </a:r>
            <a:endParaRPr lang="ko-KR" altLang="en-US" sz="32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35AA74-F140-4C78-9F28-FA395813E975}"/>
              </a:ext>
            </a:extLst>
          </p:cNvPr>
          <p:cNvSpPr txBox="1"/>
          <p:nvPr/>
        </p:nvSpPr>
        <p:spPr>
          <a:xfrm>
            <a:off x="6229672" y="1340768"/>
            <a:ext cx="2471174" cy="19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수강하기 </a:t>
            </a:r>
            <a:r>
              <a:rPr lang="en-US" altLang="ko-KR" sz="1200" b="1" dirty="0"/>
              <a:t>or </a:t>
            </a:r>
            <a:r>
              <a:rPr lang="ko-KR" altLang="en-US" sz="1200" b="1" dirty="0"/>
              <a:t>이어듣기 버튼을 클릭하면 해당 </a:t>
            </a:r>
            <a:r>
              <a:rPr lang="ko-KR" altLang="en-US" sz="1200" b="1" dirty="0" err="1"/>
              <a:t>차시를</a:t>
            </a:r>
            <a:r>
              <a:rPr lang="ko-KR" altLang="en-US" sz="1200" b="1" dirty="0"/>
              <a:t> 수강할 수 있는 창이 열립니다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</a:t>
            </a:r>
            <a:r>
              <a:rPr lang="ko-KR" altLang="en-US" sz="1200" b="1" dirty="0"/>
              <a:t>해당 </a:t>
            </a:r>
            <a:r>
              <a:rPr lang="en-US" altLang="ko-KR" sz="1200" b="1" dirty="0"/>
              <a:t>LMS</a:t>
            </a:r>
            <a:r>
              <a:rPr lang="ko-KR" altLang="en-US" sz="1200" b="1" dirty="0"/>
              <a:t>에서는 수강을 순차적으로 진행하도록 구성되어 있습니다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9C5CD91-9728-4C10-9C74-E0E0B8EA7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4" y="1022564"/>
            <a:ext cx="5931922" cy="5078408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6968BED-8F8F-6704-F238-4AB356C966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91A23525-7FD3-48D3-B261-0E58AF45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60" y="1672235"/>
            <a:ext cx="1477116" cy="2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6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모바일</a:t>
            </a:r>
            <a:r>
              <a:rPr lang="en-US" altLang="ko-KR" sz="3200" b="1" dirty="0"/>
              <a:t>-</a:t>
            </a:r>
            <a:r>
              <a:rPr lang="ko-KR" altLang="en-US" sz="3200" b="1" dirty="0"/>
              <a:t>학습하기</a:t>
            </a:r>
            <a:r>
              <a:rPr lang="en-US" altLang="ko-KR" sz="3200" b="1" dirty="0"/>
              <a:t>-2</a:t>
            </a:r>
            <a:endParaRPr lang="ko-KR" altLang="en-US" sz="32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9672" y="1340768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/>
              <a:t>수강창을 열었을 때 자동으로 </a:t>
            </a: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세로 회전을 합니다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55963D9-ECA1-4C70-8037-F255CBF2B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666259" y="790125"/>
            <a:ext cx="2962913" cy="507231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29BB7D1-616D-4F4B-9CFB-3E0C75EA9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791" t="60101" r="6854" b="19950"/>
          <a:stretch/>
        </p:blipFill>
        <p:spPr>
          <a:xfrm rot="5400000">
            <a:off x="3671900" y="1520788"/>
            <a:ext cx="144016" cy="136815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5F167A-B35B-48F6-BC10-97716D14EF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37" t="19276" r="6854" b="69175"/>
          <a:stretch/>
        </p:blipFill>
        <p:spPr>
          <a:xfrm rot="5400000">
            <a:off x="4531804" y="1813012"/>
            <a:ext cx="152400" cy="792088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54FA1D4-A2BC-4C2A-843F-3A03441822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9" t="13417" r="24242" b="3521"/>
          <a:stretch/>
        </p:blipFill>
        <p:spPr>
          <a:xfrm>
            <a:off x="1331640" y="2285255"/>
            <a:ext cx="3672408" cy="227365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B3D5A35-1906-ACB1-C668-7F88DBE8B0E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9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교육원 접속 및 로그인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D7719E1-D936-4D18-8FAE-960C48FDD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3" y="1196752"/>
            <a:ext cx="5929068" cy="2516842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9672" y="1340768"/>
            <a:ext cx="2471174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/>
              <a:t>사이트 접속 주소 </a:t>
            </a:r>
            <a:r>
              <a:rPr lang="en-US" altLang="ko-KR" sz="1200" b="1" dirty="0"/>
              <a:t>: </a:t>
            </a:r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https://hrdprime.com/</a:t>
            </a:r>
            <a:r>
              <a:rPr lang="ko-KR" altLang="en-US" sz="1200" b="1" dirty="0"/>
              <a:t>로 접속합니다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 </a:t>
            </a:r>
            <a:r>
              <a:rPr lang="ko-KR" altLang="en-US" sz="1200" b="1" dirty="0" err="1"/>
              <a:t>메인에</a:t>
            </a:r>
            <a:r>
              <a:rPr lang="ko-KR" altLang="en-US" sz="1200" b="1" dirty="0"/>
              <a:t> 문자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메일로 </a:t>
            </a:r>
            <a:r>
              <a:rPr lang="ko-KR" altLang="en-US" sz="1200" b="1" dirty="0" err="1"/>
              <a:t>안내받은</a:t>
            </a:r>
            <a:r>
              <a:rPr lang="ko-KR" altLang="en-US" sz="1200" b="1" dirty="0"/>
              <a:t> 아이디와 </a:t>
            </a:r>
            <a:r>
              <a:rPr lang="ko-KR" altLang="en-US" sz="1200" b="1" dirty="0" err="1"/>
              <a:t>비밀번호를</a:t>
            </a:r>
            <a:r>
              <a:rPr lang="ko-KR" altLang="en-US" sz="1200" b="1" dirty="0"/>
              <a:t> 기입한 다음 </a:t>
            </a:r>
            <a:r>
              <a:rPr lang="en-US" altLang="ko-KR" sz="1200" b="1" dirty="0"/>
              <a:t>&lt;</a:t>
            </a:r>
            <a:r>
              <a:rPr lang="ko-KR" altLang="en-US" sz="1200" b="1" dirty="0"/>
              <a:t>로그인</a:t>
            </a:r>
            <a:r>
              <a:rPr lang="en-US" altLang="ko-KR" sz="1200" b="1" dirty="0"/>
              <a:t>&gt; </a:t>
            </a:r>
            <a:r>
              <a:rPr lang="ko-KR" altLang="en-US" sz="1200" b="1" dirty="0"/>
              <a:t>버튼을 클릭합니다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8B4829C-4C41-4324-AA0C-4472F1A01450}"/>
              </a:ext>
            </a:extLst>
          </p:cNvPr>
          <p:cNvSpPr/>
          <p:nvPr/>
        </p:nvSpPr>
        <p:spPr>
          <a:xfrm>
            <a:off x="980459" y="2996951"/>
            <a:ext cx="3879573" cy="4320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D5389F-AE95-C9A2-DCDF-DD024FAAB4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93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544264" y="214087"/>
            <a:ext cx="313164" cy="325213"/>
          </a:xfrm>
          <a:prstGeom prst="rect">
            <a:avLst/>
          </a:prstGeom>
          <a:solidFill>
            <a:srgbClr val="2EA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모바일</a:t>
            </a:r>
            <a:r>
              <a:rPr lang="en-US" altLang="ko-KR" sz="3200" b="1" dirty="0"/>
              <a:t>-</a:t>
            </a:r>
            <a:r>
              <a:rPr lang="ko-KR" altLang="en-US" sz="3200" b="1" dirty="0"/>
              <a:t>수료증출력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70DD6-083B-43C0-BDFD-9FBDF85B0CC9}"/>
              </a:ext>
            </a:extLst>
          </p:cNvPr>
          <p:cNvSpPr txBox="1"/>
          <p:nvPr/>
        </p:nvSpPr>
        <p:spPr>
          <a:xfrm>
            <a:off x="6229672" y="1340768"/>
            <a:ext cx="2471174" cy="11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모바일에서도 수료가 된 강의는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복습중인 강의</a:t>
            </a:r>
            <a:r>
              <a:rPr lang="en-US" altLang="ko-KR" sz="1200" b="1" dirty="0">
                <a:solidFill>
                  <a:srgbClr val="FF0000"/>
                </a:solidFill>
              </a:rPr>
              <a:t>＂</a:t>
            </a:r>
            <a:r>
              <a:rPr lang="ko-KR" altLang="en-US" sz="1200" b="1" dirty="0">
                <a:solidFill>
                  <a:srgbClr val="FF0000"/>
                </a:solidFill>
              </a:rPr>
              <a:t>로 이동</a:t>
            </a:r>
            <a:r>
              <a:rPr lang="ko-KR" altLang="en-US" sz="1200" b="1" dirty="0"/>
              <a:t>합니다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이동한 복습중인 강의에서 </a:t>
            </a:r>
            <a:r>
              <a:rPr lang="en-US" altLang="ko-KR" sz="1200" b="1" dirty="0">
                <a:solidFill>
                  <a:srgbClr val="FF0000"/>
                </a:solidFill>
              </a:rPr>
              <a:t>“</a:t>
            </a:r>
            <a:r>
              <a:rPr lang="ko-KR" altLang="en-US" sz="1200" b="1" dirty="0">
                <a:solidFill>
                  <a:srgbClr val="FF0000"/>
                </a:solidFill>
              </a:rPr>
              <a:t>수료증</a:t>
            </a:r>
            <a:r>
              <a:rPr lang="en-US" altLang="ko-KR" sz="1200" b="1" dirty="0">
                <a:solidFill>
                  <a:srgbClr val="FF0000"/>
                </a:solidFill>
              </a:rPr>
              <a:t>”</a:t>
            </a:r>
            <a:r>
              <a:rPr lang="ko-KR" altLang="en-US" sz="1200" b="1" dirty="0"/>
              <a:t>을 출력할 수 있습니다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80485AD-D36E-4E35-B9A9-6F12EE5AC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042236"/>
            <a:ext cx="2962913" cy="507840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D04AF82-0DB0-61F0-CD8C-2DC72BA84B5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86D1089-4BA5-410D-A6E6-AB7111396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36" y="1760066"/>
            <a:ext cx="1512168" cy="2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5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 err="1"/>
              <a:t>학습중인</a:t>
            </a:r>
            <a:r>
              <a:rPr lang="ko-KR" altLang="en-US" sz="3200" b="1" dirty="0"/>
              <a:t> 과정 이동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9672" y="1340768"/>
            <a:ext cx="2471174" cy="1718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온라인학습</a:t>
            </a:r>
            <a:r>
              <a:rPr lang="en-US" altLang="ko-KR" sz="1200" b="1" dirty="0"/>
              <a:t>&gt;</a:t>
            </a:r>
            <a:r>
              <a:rPr lang="ko-KR" altLang="en-US" sz="1200" b="1" dirty="0" err="1"/>
              <a:t>학습중인</a:t>
            </a:r>
            <a:r>
              <a:rPr lang="ko-KR" altLang="en-US" sz="1200" b="1" dirty="0"/>
              <a:t> 과정을 클릭합니다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상세보기 버튼을 클릭하면 학습할 과정의 상세 </a:t>
            </a:r>
            <a:r>
              <a:rPr lang="ko-KR" altLang="en-US" sz="1200" b="1" dirty="0" err="1"/>
              <a:t>차시가</a:t>
            </a:r>
            <a:r>
              <a:rPr lang="ko-KR" altLang="en-US" sz="1200" b="1" dirty="0"/>
              <a:t> 노출됩니다</a:t>
            </a:r>
            <a:r>
              <a:rPr lang="en-US" altLang="ko-KR" sz="1200" b="1" dirty="0"/>
              <a:t>.</a:t>
            </a:r>
            <a:endParaRPr lang="en-US" altLang="ko-KR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6CC6647-D1EF-4FFE-AFAD-6548FEADE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717"/>
          <a:stretch/>
        </p:blipFill>
        <p:spPr>
          <a:xfrm>
            <a:off x="217018" y="1700808"/>
            <a:ext cx="5824888" cy="3225243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96FB0319-604F-4687-8CD0-CA58D9298A85}"/>
              </a:ext>
            </a:extLst>
          </p:cNvPr>
          <p:cNvSpPr/>
          <p:nvPr/>
        </p:nvSpPr>
        <p:spPr>
          <a:xfrm>
            <a:off x="8544264" y="214087"/>
            <a:ext cx="313164" cy="3252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CBAC8E7-EC55-4985-95D3-D48143ADDD47}"/>
              </a:ext>
            </a:extLst>
          </p:cNvPr>
          <p:cNvSpPr/>
          <p:nvPr/>
        </p:nvSpPr>
        <p:spPr>
          <a:xfrm>
            <a:off x="265668" y="1988840"/>
            <a:ext cx="1498020" cy="11062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565D147-A87B-42AF-8800-751CFE302E1B}"/>
              </a:ext>
            </a:extLst>
          </p:cNvPr>
          <p:cNvSpPr/>
          <p:nvPr/>
        </p:nvSpPr>
        <p:spPr>
          <a:xfrm>
            <a:off x="3419872" y="2636912"/>
            <a:ext cx="792088" cy="4581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8DF5436-0371-F241-E9B2-E5E32441193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4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학습 진행 정보 활용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9672" y="1340768"/>
            <a:ext cx="2471174" cy="310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남은 수강일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강의 진도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진도율을</a:t>
            </a:r>
            <a:r>
              <a:rPr lang="ko-KR" altLang="en-US" sz="1200" b="1" dirty="0"/>
              <a:t> 확인할 수 있습니다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이때 </a:t>
            </a:r>
            <a:r>
              <a:rPr lang="ko-KR" altLang="en-US" sz="1200" b="1" dirty="0" err="1"/>
              <a:t>진도율은</a:t>
            </a:r>
            <a:r>
              <a:rPr lang="ko-KR" altLang="en-US" sz="1200" b="1" dirty="0"/>
              <a:t> 해당 과정의 </a:t>
            </a:r>
            <a:r>
              <a:rPr lang="ko-KR" altLang="en-US" sz="1200" b="1" dirty="0" err="1"/>
              <a:t>총진도율로</a:t>
            </a:r>
            <a:r>
              <a:rPr lang="ko-KR" altLang="en-US" sz="1200" b="1" dirty="0"/>
              <a:t> </a:t>
            </a:r>
            <a:r>
              <a:rPr lang="ko-KR" altLang="en-US" sz="1200" b="1" dirty="0" err="1"/>
              <a:t>진도율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80%</a:t>
            </a:r>
            <a:r>
              <a:rPr lang="ko-KR" altLang="en-US" sz="1200" b="1" dirty="0"/>
              <a:t>이상이 넘어야 수료가 가능하오니 유의하시기 바립니다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학습 진행에 따라 활성화 되며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최종 수료 후에는 </a:t>
            </a:r>
            <a:r>
              <a:rPr lang="en-US" altLang="ko-KR" sz="1200" b="1" dirty="0"/>
              <a:t>‘</a:t>
            </a:r>
            <a:r>
              <a:rPr lang="ko-KR" altLang="en-US" sz="1200" b="1" dirty="0"/>
              <a:t>복습중인 과정</a:t>
            </a:r>
            <a:r>
              <a:rPr lang="en-US" altLang="ko-KR" sz="1200" b="1" dirty="0"/>
              <a:t>’</a:t>
            </a:r>
            <a:r>
              <a:rPr lang="ko-KR" altLang="en-US" sz="1200" b="1" dirty="0"/>
              <a:t>에서 수료증을 출력할 수 있습니다</a:t>
            </a:r>
            <a:r>
              <a:rPr lang="en-US" altLang="ko-KR" sz="1200" b="1" dirty="0"/>
              <a:t>.</a:t>
            </a:r>
            <a:r>
              <a:rPr lang="ko-KR" altLang="en-US" sz="1200" b="1" dirty="0"/>
              <a:t>   </a:t>
            </a:r>
            <a:endParaRPr lang="en-US" altLang="ko-KR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DC9C294-1167-446B-ACF8-39D582985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7" y="1196752"/>
            <a:ext cx="5730619" cy="4533271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C5629F6-D761-43F2-9FA0-9A0104C31C75}"/>
              </a:ext>
            </a:extLst>
          </p:cNvPr>
          <p:cNvSpPr/>
          <p:nvPr/>
        </p:nvSpPr>
        <p:spPr>
          <a:xfrm>
            <a:off x="372308" y="1916832"/>
            <a:ext cx="5639852" cy="10801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61FD8E-E975-3CC5-07AB-C58CA4B563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3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학습 정보 자료 다운로드 활용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29672" y="1340768"/>
            <a:ext cx="247117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클릭 시 과정의 학습자료를 다운로드 할 수 있습니다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EB4AD38-47B7-43FD-A855-B894CE721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19" t="19491"/>
          <a:stretch/>
        </p:blipFill>
        <p:spPr>
          <a:xfrm>
            <a:off x="457200" y="1201328"/>
            <a:ext cx="5609184" cy="453192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F20442E-F951-4E73-9C43-17402592D688}"/>
              </a:ext>
            </a:extLst>
          </p:cNvPr>
          <p:cNvSpPr/>
          <p:nvPr/>
        </p:nvSpPr>
        <p:spPr>
          <a:xfrm>
            <a:off x="2388532" y="2492896"/>
            <a:ext cx="1175356" cy="5040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218BF7D-3A3A-960E-5681-915E4F7AD8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46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학습 </a:t>
            </a:r>
            <a:r>
              <a:rPr lang="ko-KR" altLang="en-US" sz="3200" b="1" dirty="0" err="1"/>
              <a:t>차시</a:t>
            </a:r>
            <a:r>
              <a:rPr lang="ko-KR" altLang="en-US" sz="3200" b="1" dirty="0"/>
              <a:t> </a:t>
            </a:r>
            <a:r>
              <a:rPr lang="ko-KR" altLang="en-US" sz="3200" b="1" dirty="0" err="1"/>
              <a:t>진도율</a:t>
            </a:r>
            <a:r>
              <a:rPr lang="ko-KR" altLang="en-US" sz="3200" b="1" dirty="0"/>
              <a:t> 체크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9672" y="1340768"/>
            <a:ext cx="2471174" cy="254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각 </a:t>
            </a:r>
            <a:r>
              <a:rPr lang="ko-KR" altLang="en-US" sz="1200" b="1" dirty="0" err="1"/>
              <a:t>차시의</a:t>
            </a:r>
            <a:r>
              <a:rPr lang="ko-KR" altLang="en-US" sz="1200" b="1" dirty="0"/>
              <a:t> 진도율을 확인할 수 있습니다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2. </a:t>
            </a:r>
            <a:r>
              <a:rPr lang="ko-KR" altLang="en-US" sz="1200" b="1" dirty="0"/>
              <a:t>이때 진도율을 각 차시 진도가 </a:t>
            </a:r>
            <a:r>
              <a:rPr lang="en-US" altLang="ko-KR" sz="1200" b="1" dirty="0"/>
              <a:t>100%</a:t>
            </a:r>
            <a:r>
              <a:rPr lang="ko-KR" altLang="en-US" sz="1200" b="1" dirty="0"/>
              <a:t>가 되기 전까지는 규정상 </a:t>
            </a:r>
            <a:r>
              <a:rPr lang="en-US" altLang="ko-KR" sz="1200" b="1" dirty="0"/>
              <a:t>“0%”</a:t>
            </a:r>
            <a:r>
              <a:rPr lang="ko-KR" altLang="en-US" sz="1200" b="1" dirty="0"/>
              <a:t>로 표시될 수 있고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각 </a:t>
            </a:r>
            <a:r>
              <a:rPr lang="ko-KR" altLang="en-US" sz="1200" b="1" dirty="0" err="1"/>
              <a:t>차시의</a:t>
            </a:r>
            <a:r>
              <a:rPr lang="ko-KR" altLang="en-US" sz="1200" b="1" dirty="0"/>
              <a:t> 진도율이 </a:t>
            </a:r>
            <a:r>
              <a:rPr lang="en-US" altLang="ko-KR" sz="1200" b="1" dirty="0"/>
              <a:t>100%</a:t>
            </a:r>
            <a:r>
              <a:rPr lang="ko-KR" altLang="en-US" sz="1200" b="1" dirty="0"/>
              <a:t>가 되어야 전체 진도율에 반영될 수 있으니  참고하시기 바랍니다</a:t>
            </a:r>
            <a:r>
              <a:rPr lang="en-US" altLang="ko-KR" sz="1200" b="1" dirty="0"/>
              <a:t>.</a:t>
            </a:r>
            <a:r>
              <a:rPr lang="ko-KR" altLang="en-US" sz="1200" b="1" dirty="0"/>
              <a:t> </a:t>
            </a:r>
            <a:endParaRPr lang="en-US" altLang="ko-KR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3E5BE4-E648-4EBB-9484-FB2E0F667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2" y="1196752"/>
            <a:ext cx="5857280" cy="468852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3D53335B-12F2-4A44-8EC4-C8CB61C2516F}"/>
              </a:ext>
            </a:extLst>
          </p:cNvPr>
          <p:cNvSpPr/>
          <p:nvPr/>
        </p:nvSpPr>
        <p:spPr>
          <a:xfrm>
            <a:off x="3851920" y="3140968"/>
            <a:ext cx="720080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7EA3401-C6B0-41BD-AD2C-1C81A09B441C}"/>
              </a:ext>
            </a:extLst>
          </p:cNvPr>
          <p:cNvSpPr/>
          <p:nvPr/>
        </p:nvSpPr>
        <p:spPr>
          <a:xfrm>
            <a:off x="5292080" y="2367102"/>
            <a:ext cx="720080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2E8F16A-0D71-BD5A-8E28-D00BD28FD4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8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학습 </a:t>
            </a:r>
            <a:r>
              <a:rPr lang="ko-KR" altLang="en-US" sz="3200" b="1" dirty="0" err="1"/>
              <a:t>차시</a:t>
            </a:r>
            <a:r>
              <a:rPr lang="ko-KR" altLang="en-US" sz="3200" b="1" dirty="0"/>
              <a:t> 진행</a:t>
            </a:r>
            <a:r>
              <a:rPr lang="en-US" altLang="ko-KR" sz="3200" b="1" dirty="0"/>
              <a:t>-1 (</a:t>
            </a:r>
            <a:r>
              <a:rPr lang="ko-KR" altLang="en-US" sz="3200" b="1" dirty="0"/>
              <a:t>수강하기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9672" y="1340768"/>
            <a:ext cx="2471174" cy="199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수강하기 버튼을 클릭하면 해당 </a:t>
            </a:r>
            <a:r>
              <a:rPr lang="ko-KR" altLang="en-US" sz="1200" b="1" dirty="0" err="1"/>
              <a:t>차시를</a:t>
            </a:r>
            <a:r>
              <a:rPr lang="ko-KR" altLang="en-US" sz="1200" b="1" dirty="0"/>
              <a:t> 수강할 수 있는 창이 열립니다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  <a:p>
            <a:pPr>
              <a:lnSpc>
                <a:spcPct val="150000"/>
              </a:lnSpc>
            </a:pPr>
            <a:r>
              <a:rPr lang="en-US" altLang="ko-KR" sz="1200" b="1" dirty="0"/>
              <a:t>-</a:t>
            </a:r>
            <a:r>
              <a:rPr lang="ko-KR" altLang="en-US" sz="1200" b="1" dirty="0"/>
              <a:t>해당 </a:t>
            </a:r>
            <a:r>
              <a:rPr lang="en-US" altLang="ko-KR" sz="1200" b="1" dirty="0"/>
              <a:t>LMS</a:t>
            </a:r>
            <a:r>
              <a:rPr lang="ko-KR" altLang="en-US" sz="1200" b="1" dirty="0"/>
              <a:t>에서는 수강을 순차적으로 진행하도록 구성되어 있습니다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7DCBF2-28EB-4A32-BA13-A8C8A308E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5252641" cy="434364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C1AA0EE-A35E-4D14-AF64-B7DD0E95DE2F}"/>
              </a:ext>
            </a:extLst>
          </p:cNvPr>
          <p:cNvSpPr/>
          <p:nvPr/>
        </p:nvSpPr>
        <p:spPr>
          <a:xfrm>
            <a:off x="4571999" y="3629923"/>
            <a:ext cx="1364209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9CCA887-FF53-C958-E9BD-C85A902642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학습 </a:t>
            </a:r>
            <a:r>
              <a:rPr lang="ko-KR" altLang="en-US" sz="3200" b="1" dirty="0" err="1"/>
              <a:t>차시</a:t>
            </a:r>
            <a:r>
              <a:rPr lang="ko-KR" altLang="en-US" sz="3200" b="1" dirty="0"/>
              <a:t> 진행</a:t>
            </a:r>
            <a:r>
              <a:rPr lang="en-US" altLang="ko-KR" sz="3200" b="1" dirty="0"/>
              <a:t>-3 (</a:t>
            </a:r>
            <a:r>
              <a:rPr lang="ko-KR" altLang="en-US" sz="3200" b="1" dirty="0" err="1"/>
              <a:t>수강시간</a:t>
            </a:r>
            <a:r>
              <a:rPr lang="en-US" altLang="ko-KR" sz="3200" b="1" dirty="0"/>
              <a:t>&amp;</a:t>
            </a:r>
            <a:r>
              <a:rPr lang="ko-KR" altLang="en-US" sz="3200" b="1" dirty="0" err="1"/>
              <a:t>학습종료</a:t>
            </a:r>
            <a:r>
              <a:rPr lang="en-US" altLang="ko-KR" sz="3200" b="1" dirty="0"/>
              <a:t>)</a:t>
            </a:r>
            <a:endParaRPr lang="ko-KR" altLang="en-US" sz="3200" b="1" dirty="0"/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672" y="1340768"/>
            <a:ext cx="2471174" cy="227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학습 </a:t>
            </a:r>
            <a:r>
              <a:rPr lang="ko-KR" altLang="en-US" sz="1200" b="1" dirty="0" err="1"/>
              <a:t>차시가</a:t>
            </a:r>
            <a:r>
              <a:rPr lang="ko-KR" altLang="en-US" sz="1200" b="1" dirty="0"/>
              <a:t> 진행되면 하단에 수강시간이 흘러갑니다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/>
              <a:t>이때 반드시 </a:t>
            </a:r>
            <a:r>
              <a:rPr lang="ko-KR" altLang="en-US" sz="1200" b="1" dirty="0">
                <a:solidFill>
                  <a:srgbClr val="FF0000"/>
                </a:solidFill>
              </a:rPr>
              <a:t>강의 적용시간 이상 </a:t>
            </a:r>
            <a:r>
              <a:rPr lang="ko-KR" altLang="en-US" sz="1200" b="1" dirty="0"/>
              <a:t>수강을 해야 해당 </a:t>
            </a:r>
            <a:r>
              <a:rPr lang="ko-KR" altLang="en-US" sz="1200" b="1" dirty="0" err="1"/>
              <a:t>차시의</a:t>
            </a:r>
            <a:r>
              <a:rPr lang="ko-KR" altLang="en-US" sz="1200" b="1" dirty="0"/>
              <a:t> 진도가 </a:t>
            </a:r>
            <a:r>
              <a:rPr lang="en-US" altLang="ko-KR" sz="1200" b="1" dirty="0"/>
              <a:t>100%</a:t>
            </a:r>
            <a:r>
              <a:rPr lang="ko-KR" altLang="en-US" sz="1200" b="1" dirty="0"/>
              <a:t>가 되니 수강을 진행할 때 </a:t>
            </a:r>
            <a:r>
              <a:rPr lang="ko-KR" altLang="en-US" sz="1200" b="1" dirty="0">
                <a:solidFill>
                  <a:srgbClr val="FF0000"/>
                </a:solidFill>
              </a:rPr>
              <a:t>강의 적용시간 이상 </a:t>
            </a:r>
            <a:r>
              <a:rPr lang="ko-KR" altLang="en-US" sz="1200" b="1" dirty="0"/>
              <a:t>학습하시기 바랍니다</a:t>
            </a:r>
            <a:r>
              <a:rPr lang="en-US" altLang="ko-KR" sz="12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6EBBC5E-28E6-4EE4-8118-BBB709CD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29" y="1700808"/>
            <a:ext cx="5888773" cy="3220288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9DB8E4-0C40-4789-8189-B30146A3B080}"/>
              </a:ext>
            </a:extLst>
          </p:cNvPr>
          <p:cNvSpPr/>
          <p:nvPr/>
        </p:nvSpPr>
        <p:spPr>
          <a:xfrm>
            <a:off x="4647951" y="1628800"/>
            <a:ext cx="1364209" cy="44714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2199166-6FAF-3DCA-9411-171630C1BE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ko-KR" altLang="en-US" sz="3200" b="1" dirty="0"/>
              <a:t>학습 중 </a:t>
            </a:r>
            <a:r>
              <a:rPr lang="en-US" altLang="ko-KR" sz="3200" b="1" dirty="0"/>
              <a:t>1:1 </a:t>
            </a:r>
            <a:r>
              <a:rPr lang="ko-KR" altLang="en-US" sz="3200" b="1" dirty="0"/>
              <a:t>상담 기능 지원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156176" y="1196752"/>
            <a:ext cx="2629244" cy="4896544"/>
          </a:xfrm>
          <a:prstGeom prst="rect">
            <a:avLst/>
          </a:prstGeom>
          <a:noFill/>
          <a:ln>
            <a:solidFill>
              <a:srgbClr val="2EA8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9672" y="1340768"/>
            <a:ext cx="2471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/>
              <a:t>1. </a:t>
            </a:r>
            <a:r>
              <a:rPr lang="ko-KR" altLang="en-US" sz="1200" b="1" dirty="0"/>
              <a:t>학습 중 궁금한 사항을 별도의 이동없이 오른쪽 영역에서 강의가 플레이 되는 도중 상담을 진행하여 학습자에게 편리한 강의 진행 지원 합니다</a:t>
            </a:r>
            <a:r>
              <a:rPr lang="en-US" altLang="ko-KR" sz="1200" b="1" dirty="0"/>
              <a:t>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AD2EEB-BCFA-4F91-9328-2DDF8F3343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15"/>
          <a:stretch/>
        </p:blipFill>
        <p:spPr>
          <a:xfrm>
            <a:off x="1403648" y="1196752"/>
            <a:ext cx="3637356" cy="4670921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EF4683FE-A181-4076-B1D6-A43305EDC29F}"/>
              </a:ext>
            </a:extLst>
          </p:cNvPr>
          <p:cNvSpPr/>
          <p:nvPr/>
        </p:nvSpPr>
        <p:spPr>
          <a:xfrm>
            <a:off x="2987824" y="2079432"/>
            <a:ext cx="2126676" cy="3437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CFE1A0-C067-F433-0471-E5AE397F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54160"/>
            <a:ext cx="1241911" cy="45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0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1E6D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549</Words>
  <Application>Microsoft Office PowerPoint</Application>
  <PresentationFormat>화면 슬라이드 쇼(4:3)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PowerPoint 프레젠테이션</vt:lpstr>
      <vt:lpstr>교육원 접속 및 로그인</vt:lpstr>
      <vt:lpstr>학습중인 과정 이동</vt:lpstr>
      <vt:lpstr>학습 진행 정보 활용</vt:lpstr>
      <vt:lpstr>학습 정보 자료 다운로드 활용</vt:lpstr>
      <vt:lpstr>학습 차시 진도율 체크</vt:lpstr>
      <vt:lpstr>학습 차시 진행-1 (수강하기)</vt:lpstr>
      <vt:lpstr>학습 차시 진행-3 (수강시간&amp;학습종료)</vt:lpstr>
      <vt:lpstr>학습 중 1:1 상담 기능 지원</vt:lpstr>
      <vt:lpstr>평가 진행-1 (주의사항 안내) </vt:lpstr>
      <vt:lpstr>평가 진행-2 (평가 진행) </vt:lpstr>
      <vt:lpstr>설문조사</vt:lpstr>
      <vt:lpstr>수료증 출력</vt:lpstr>
      <vt:lpstr>1:1문의하기</vt:lpstr>
      <vt:lpstr>학습상담리스트</vt:lpstr>
      <vt:lpstr>회원정보 수정</vt:lpstr>
      <vt:lpstr>모바일-학습하기</vt:lpstr>
      <vt:lpstr>모바일-학습하기-1</vt:lpstr>
      <vt:lpstr>모바일-학습하기-2</vt:lpstr>
      <vt:lpstr>모바일-수료증출력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DA-OFFICE</cp:lastModifiedBy>
  <cp:revision>1204</cp:revision>
  <cp:lastPrinted>2022-06-14T00:33:12Z</cp:lastPrinted>
  <dcterms:created xsi:type="dcterms:W3CDTF">2015-04-30T03:02:09Z</dcterms:created>
  <dcterms:modified xsi:type="dcterms:W3CDTF">2024-01-08T08:06:18Z</dcterms:modified>
</cp:coreProperties>
</file>